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>
      <p:cViewPr varScale="1">
        <p:scale>
          <a:sx n="99" d="100"/>
          <a:sy n="99" d="100"/>
        </p:scale>
        <p:origin x="72" y="31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024544"/>
        <c:axId val="226027344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024544"/>
        <c:axId val="226027344"/>
      </c:lineChart>
      <c:catAx>
        <c:axId val="22602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6027344"/>
        <c:crosses val="autoZero"/>
        <c:auto val="1"/>
        <c:lblAlgn val="ctr"/>
        <c:lblOffset val="100"/>
        <c:noMultiLvlLbl val="0"/>
      </c:catAx>
      <c:valAx>
        <c:axId val="22602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602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8450B70-D18C-4E1D-97E9-FA8BA06091D9}">
      <dgm:prSet phldrT="[Texto]"/>
      <dgm:spPr/>
      <dgm:t>
        <a:bodyPr/>
        <a:lstStyle/>
        <a:p>
          <a:r>
            <a:rPr lang="es-ES"/>
            <a:t>Grupo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s-E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s-ES"/>
        </a:p>
      </dgm:t>
    </dgm:pt>
    <dgm:pt modelId="{C1B61D4D-7B51-471F-A0A6-E55A5EC41A8E}">
      <dgm:prSet phldrT="[Texto]"/>
      <dgm:spPr/>
      <dgm:t>
        <a:bodyPr/>
        <a:lstStyle/>
        <a:p>
          <a:r>
            <a:rPr lang="es-ES"/>
            <a:t>Tarea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s-E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s-ES"/>
        </a:p>
      </dgm:t>
    </dgm:pt>
    <dgm:pt modelId="{F20117B0-FCD8-4927-B2D0-4FE779DC2A9B}">
      <dgm:prSet phldrT="[Texto]"/>
      <dgm:spPr/>
      <dgm:t>
        <a:bodyPr/>
        <a:lstStyle/>
        <a:p>
          <a:r>
            <a:rPr lang="es-ES"/>
            <a:t>Grupo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s-E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s-ES"/>
        </a:p>
      </dgm:t>
    </dgm:pt>
    <dgm:pt modelId="{255827E2-CE07-427C-839C-BE2E51FCDBB8}">
      <dgm:prSet phldrT="[Texto]"/>
      <dgm:spPr/>
      <dgm:t>
        <a:bodyPr/>
        <a:lstStyle/>
        <a:p>
          <a:r>
            <a:rPr lang="es-ES"/>
            <a:t>Tarea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s-E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s-ES"/>
        </a:p>
      </dgm:t>
    </dgm:pt>
    <dgm:pt modelId="{0D636056-30D8-4434-99F7-E38A6E2B8161}">
      <dgm:prSet phldrT="[Texto]"/>
      <dgm:spPr/>
      <dgm:t>
        <a:bodyPr/>
        <a:lstStyle/>
        <a:p>
          <a:r>
            <a:rPr lang="es-ES"/>
            <a:t>Grupo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s-E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s-ES"/>
        </a:p>
      </dgm:t>
    </dgm:pt>
    <dgm:pt modelId="{EB73341C-FA6D-4FF7-B456-80B171416073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s-E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s-ES"/>
        </a:p>
      </dgm:t>
    </dgm:pt>
    <dgm:pt modelId="{3791C0EA-2A16-4B79-AE66-267F4C96876D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s-E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s-E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AEB20B-9860-4DED-9B0A-007AFC01CBAB}" type="presOf" srcId="{F20117B0-FCD8-4927-B2D0-4FE779DC2A9B}" destId="{1D736981-5D82-4672-9205-279958AACFE2}" srcOrd="0" destOrd="0" presId="urn:microsoft.com/office/officeart/2005/8/layout/StepDownProcess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17A1FC5B-33BA-4769-842E-B4FE896BE426}" type="presOf" srcId="{A33F4830-5CD4-4C71-985C-0708E9B0BE14}" destId="{08ECF78B-FAD5-4D9C-8E49-B3383B679E74}" srcOrd="0" destOrd="0" presId="urn:microsoft.com/office/officeart/2005/8/layout/StepDownProcess"/>
    <dgm:cxn modelId="{BFA35411-2E00-4B46-B3E8-E6DE8EC78DE5}" type="presOf" srcId="{C1B61D4D-7B51-471F-A0A6-E55A5EC41A8E}" destId="{B00BB2B3-43BF-4BBF-B8B9-75901CCFACA5}" srcOrd="0" destOrd="0" presId="urn:microsoft.com/office/officeart/2005/8/layout/StepDownProcess"/>
    <dgm:cxn modelId="{17C97F9B-5BCC-412D-BF2B-4B278A4DFF62}" type="presOf" srcId="{0D636056-30D8-4434-99F7-E38A6E2B8161}" destId="{AE7ECB50-F4B1-47FD-BE6E-79C06FC25BB6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0DE4584D-477A-43A9-A015-80D5DE11A5B1}" type="presOf" srcId="{EB73341C-FA6D-4FF7-B456-80B171416073}" destId="{B00BB2B3-43BF-4BBF-B8B9-75901CCFACA5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1B18E22-D7B0-4CD7-8155-91876230E033}" type="presOf" srcId="{98450B70-D18C-4E1D-97E9-FA8BA06091D9}" destId="{E2700167-FF4B-4025-A48B-3CB1A8B5F4C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692E26C-E502-48D5-A28B-1AE971BC3FD3}" type="presOf" srcId="{255827E2-CE07-427C-839C-BE2E51FCDBB8}" destId="{5812CCDB-7FE7-42D3-9D84-BC2F375234DF}" srcOrd="0" destOrd="0" presId="urn:microsoft.com/office/officeart/2005/8/layout/StepDownProcess"/>
    <dgm:cxn modelId="{42EE6B00-7017-456D-BB0F-1A437DE9C761}" type="presOf" srcId="{3791C0EA-2A16-4B79-AE66-267F4C96876D}" destId="{5812CCDB-7FE7-42D3-9D84-BC2F375234DF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5EABF978-1D54-4BB8-B701-18B630348103}" type="presParOf" srcId="{08ECF78B-FAD5-4D9C-8E49-B3383B679E74}" destId="{CA25F1EE-EBF1-4624-880B-D3BCF13A2F47}" srcOrd="0" destOrd="0" presId="urn:microsoft.com/office/officeart/2005/8/layout/StepDownProcess"/>
    <dgm:cxn modelId="{AA874308-AC96-4043-B6EB-B5CB637E2554}" type="presParOf" srcId="{CA25F1EE-EBF1-4624-880B-D3BCF13A2F47}" destId="{1DBDDA96-9BFE-4E8D-B03A-B2FB6EE49E38}" srcOrd="0" destOrd="0" presId="urn:microsoft.com/office/officeart/2005/8/layout/StepDownProcess"/>
    <dgm:cxn modelId="{6DD3689B-51B7-404E-8029-9F6DE339ED0B}" type="presParOf" srcId="{CA25F1EE-EBF1-4624-880B-D3BCF13A2F47}" destId="{E2700167-FF4B-4025-A48B-3CB1A8B5F4C4}" srcOrd="1" destOrd="0" presId="urn:microsoft.com/office/officeart/2005/8/layout/StepDownProcess"/>
    <dgm:cxn modelId="{EFF52E77-F951-49C2-82B4-D271B5DA8754}" type="presParOf" srcId="{CA25F1EE-EBF1-4624-880B-D3BCF13A2F47}" destId="{B00BB2B3-43BF-4BBF-B8B9-75901CCFACA5}" srcOrd="2" destOrd="0" presId="urn:microsoft.com/office/officeart/2005/8/layout/StepDownProcess"/>
    <dgm:cxn modelId="{68AE6B17-A058-45B3-84C6-B9C0A6D49C2B}" type="presParOf" srcId="{08ECF78B-FAD5-4D9C-8E49-B3383B679E74}" destId="{939CB33E-F6DE-4B22-86E1-389888939D48}" srcOrd="1" destOrd="0" presId="urn:microsoft.com/office/officeart/2005/8/layout/StepDownProcess"/>
    <dgm:cxn modelId="{0A1E2AE2-BFCD-465B-B36A-A899EEE7C297}" type="presParOf" srcId="{08ECF78B-FAD5-4D9C-8E49-B3383B679E74}" destId="{0B9F427B-E521-4A0D-A610-47D9D62FF434}" srcOrd="2" destOrd="0" presId="urn:microsoft.com/office/officeart/2005/8/layout/StepDownProcess"/>
    <dgm:cxn modelId="{D5BC0C05-A86D-4810-9F9E-9700F88FE2CF}" type="presParOf" srcId="{0B9F427B-E521-4A0D-A610-47D9D62FF434}" destId="{CB65E7BF-26FC-4997-A604-64C56983E379}" srcOrd="0" destOrd="0" presId="urn:microsoft.com/office/officeart/2005/8/layout/StepDownProcess"/>
    <dgm:cxn modelId="{6B6E022D-C36D-4D69-A5D3-B7E72E6825CD}" type="presParOf" srcId="{0B9F427B-E521-4A0D-A610-47D9D62FF434}" destId="{1D736981-5D82-4672-9205-279958AACFE2}" srcOrd="1" destOrd="0" presId="urn:microsoft.com/office/officeart/2005/8/layout/StepDownProcess"/>
    <dgm:cxn modelId="{29E6882D-D09D-41EA-912E-FF1669E52BDC}" type="presParOf" srcId="{0B9F427B-E521-4A0D-A610-47D9D62FF434}" destId="{5812CCDB-7FE7-42D3-9D84-BC2F375234DF}" srcOrd="2" destOrd="0" presId="urn:microsoft.com/office/officeart/2005/8/layout/StepDownProcess"/>
    <dgm:cxn modelId="{E50A95BE-1473-4058-822D-5A5A723B9FBE}" type="presParOf" srcId="{08ECF78B-FAD5-4D9C-8E49-B3383B679E74}" destId="{11E7C21B-758A-4A9D-8566-914D35C1B9FC}" srcOrd="3" destOrd="0" presId="urn:microsoft.com/office/officeart/2005/8/layout/StepDownProcess"/>
    <dgm:cxn modelId="{5896F07E-5E7D-475D-87A9-BA6C37997CB4}" type="presParOf" srcId="{08ECF78B-FAD5-4D9C-8E49-B3383B679E74}" destId="{27AC4152-3790-436F-BE68-EF7D8416D588}" srcOrd="4" destOrd="0" presId="urn:microsoft.com/office/officeart/2005/8/layout/StepDownProcess"/>
    <dgm:cxn modelId="{B3A11594-1791-4F7E-A366-3E49BFD3F390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A</a:t>
          </a:r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2</a:t>
          </a:r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B</a:t>
          </a:r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2</a:t>
          </a:r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C</a:t>
          </a:r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28FCA9C-FF92-4024-BDEC-A6D3B663DC09}" type="datetimeFigureOut">
              <a:rPr lang="es-ES"/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A446DCAE-1661-43FF-8A44-43DAFDC1FD90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72AB877-E7B1-4681-847E-D0918612832B}" type="datetimeFigureOut">
              <a:t>19/09/2013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9C971FF-EF28-4195-A575-329446EFAA5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8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mapa"/>
          <p:cNvGrpSpPr>
            <a:grpSpLocks noChangeAspect="1"/>
          </p:cNvGrpSpPr>
          <p:nvPr/>
        </p:nvGrpSpPr>
        <p:grpSpPr bwMode="auto">
          <a:xfrm>
            <a:off x="2363787" y="0"/>
            <a:ext cx="9386888" cy="6521450"/>
            <a:chOff x="1489" y="0"/>
            <a:chExt cx="5913" cy="4108"/>
          </a:xfrm>
        </p:grpSpPr>
        <p:grpSp>
          <p:nvGrpSpPr>
            <p:cNvPr id="214" name="Grupo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orma libre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7" name="Forma libre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8" name="Forma libre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9" name="Forma libre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0" name="Forma libre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1" name="Forma libre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2" name="Forma libre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3" name="Forma libre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4" name="Forma libre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5" name="Forma libre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6" name="Forma libre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7" name="Forma libre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8" name="Forma libre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9" name="Forma libre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0" name="Forma libre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1" name="Forma libre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2" name="Forma libre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3" name="Forma libre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4" name="Forma libre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5" name="Forma libre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6" name="Forma libre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7" name="Forma libre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8" name="Forma libre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9" name="Forma libre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0" name="Forma libre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1" name="Forma libre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2" name="Forma libre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3" name="Forma libre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4" name="Forma libre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5" name="Forma libre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6" name="Forma libre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7" name="Forma libre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8" name="Forma libre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9" name="Forma libre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0" name="Forma libre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1" name="Forma libre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2" name="Forma libre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3" name="Forma libre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4" name="Forma libre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5" name="Forma libre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6" name="Forma libre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7" name="Forma libre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8" name="Forma libre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9" name="Forma libre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0" name="Forma libre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1" name="Forma libre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2" name="Forma libre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3" name="Forma libre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4" name="Forma libre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5" name="Forma libre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6" name="Forma libre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7" name="Forma libre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8" name="Forma libre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9" name="Forma libre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0" name="Forma libre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1" name="Forma libre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2" name="Forma libre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3" name="Forma libre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4" name="Forma libre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5" name="Forma libre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6" name="Forma libre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7" name="Forma libre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8" name="Forma libre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9" name="Forma libre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0" name="Forma libre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1" name="Forma libre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2" name="Forma libre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3" name="Forma libre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4" name="Forma libre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5" name="Forma libre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6" name="Forma libre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7" name="Forma libre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8" name="Forma libre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89" name="Forma libre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0" name="Forma libre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1" name="Forma libre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2" name="Forma libre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3" name="Forma libre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4" name="Forma libre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5" name="Forma libre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6" name="Forma libre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7" name="Forma libre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8" name="Forma libre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99" name="Forma libre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0" name="Forma libre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1" name="Forma libre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2" name="Forma libre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3" name="Forma libre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4" name="Forma libre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5" name="Forma libre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6" name="Forma libre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7" name="Forma libre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8" name="Forma libre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09" name="Forma libre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0" name="Forma libre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1" name="Forma libre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2" name="Forma libre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3" name="Forma libre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4" name="Forma libre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5" name="Forma libre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6" name="Forma libre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7" name="Forma libre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8" name="Forma libre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19" name="Forma libre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0" name="Forma libre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1" name="Forma libre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2" name="Forma libre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3" name="Forma libre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4" name="Forma libre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5" name="Forma libre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6" name="Forma libre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7" name="Forma libre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8" name="Forma libre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29" name="Forma libre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0" name="Forma libre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1" name="Forma libre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2" name="Forma libre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3" name="Forma libre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4" name="Forma libre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5" name="Forma libre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6" name="Forma libre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7" name="Forma libre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8" name="Forma libre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39" name="Forma libre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0" name="Forma libre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1" name="Forma libre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2" name="Forma libre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3" name="Forma libre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4" name="Forma libre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5" name="Forma libre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6" name="Forma libre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7" name="Forma libre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8" name="Forma libre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49" name="Forma libre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0" name="Forma libre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1" name="Forma libre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2" name="Forma libre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3" name="Forma libre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4" name="Forma libre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5" name="Forma libre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6" name="Forma libre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7" name="Forma libre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8" name="Forma libre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59" name="Forma libre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0" name="Forma libre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1" name="Forma libre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2" name="Forma libre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3" name="Forma libre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4" name="Forma libre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5" name="Forma libre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6" name="Forma libre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7" name="Forma libre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8" name="Forma libre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69" name="Forma libre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0" name="Forma libre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1" name="Forma libre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2" name="Forma libre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3" name="Forma libre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4" name="Forma libre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5" name="Forma libre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6" name="Forma libre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7" name="Forma libre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8" name="Forma libre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79" name="Forma libre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0" name="Forma libre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1" name="Forma libre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2" name="Forma libre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3" name="Forma libre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4" name="Forma libre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5" name="Forma libre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6" name="Forma libre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7" name="Forma libre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8" name="Forma libre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89" name="Forma libre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0" name="Forma libre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1" name="Forma libre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2" name="Forma libre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3" name="Forma libre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4" name="Forma libre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5" name="Forma libre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6" name="Forma libre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7" name="Forma libre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8" name="Forma libre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399" name="Forma libre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0" name="Forma libre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1" name="Forma libre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2" name="Forma libre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3" name="Forma libre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4" name="Forma libre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5" name="Forma libre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6" name="Forma libre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7" name="Forma libre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8" name="Forma libre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09" name="Forma libre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0" name="Forma libre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1" name="Forma libre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2" name="Forma libre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3" name="Forma libre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4" name="Forma libre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15" name="Forma libre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sp>
          <p:nvSpPr>
            <p:cNvPr id="215" name="Forma libre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es-ES" sz="4400" b="0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 baseline="0"/>
            </a:lvl7pPr>
            <a:lvl8pPr latinLnBrk="0">
              <a:defRPr lang="es-ES" sz="1600" baseline="0"/>
            </a:lvl8pPr>
            <a:lvl9pPr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 baseline="0"/>
            </a:lvl8pPr>
            <a:lvl9pPr latinLnBrk="0">
              <a:defRPr lang="es-ES" sz="14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s-ES" sz="4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s-ES" sz="4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pPr/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 cap="all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91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01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9" name="Marcador de contenido 8" descr="Columna agrupada: gráfico de combinación de líne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766073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13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Diseño de dos objetos de contenido con tabla</a:t>
            </a:r>
          </a:p>
        </p:txBody>
      </p:sp>
      <p:graphicFrame>
        <p:nvGraphicFramePr>
          <p:cNvPr id="6" name="Marcador de posición de contenido 5" descr="Tabla de muestra con 3 columnas y 4 filas" title="Tabla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519531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 dirty="0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arcador de posición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388125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Diseño de dos objetos de contenido </a:t>
            </a:r>
            <a:r>
              <a:t/>
            </a:r>
            <a:br/>
            <a:r>
              <a:rPr lang="es-ES"/>
              <a:t>con SmartArt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posición de contenido 4" descr="Proceso de nivel inferior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3991634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3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07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99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02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61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udamérica continental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809633-8C6A-4743-B9AC-304259D11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DE341A-3E04-4A9D-8981-4C1E69D2FC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1AA9B0-A800-4ECB-89D5-E6587EF22A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99</Words>
  <Application>Microsoft Office PowerPoint</Application>
  <PresentationFormat>Personalizado</PresentationFormat>
  <Paragraphs>35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Sudamérica continental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dos objetos de contenido 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Summer</dc:creator>
  <cp:lastModifiedBy>Sutreera Namcharoenvudhi</cp:lastModifiedBy>
  <cp:revision>4</cp:revision>
  <dcterms:created xsi:type="dcterms:W3CDTF">2013-04-05T20:03:14Z</dcterms:created>
  <dcterms:modified xsi:type="dcterms:W3CDTF">2013-09-19T07:08:39Z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