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76" d="100"/>
          <a:sy n="76" d="100"/>
        </p:scale>
        <p:origin x="2046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028" y="-10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11A3E735-BF91-4312-B791-E02C86E8EB64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4E3EF6B9-21BA-4F23-9CAC-47147AFFA1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1170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C0607983-037E-4770-8F0C-1430ED136D42}" type="datetimeFigureOut">
              <a:t>30/07/2013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6F96E695-1FEC-489F-8D1B-295ED1FA9E6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306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E695-1FEC-489F-8D1B-295ED1FA9E67}" type="slidenum">
              <a:rPr lang="es-ES" smtClean="0"/>
              <a:t>1</a:t>
            </a:fld>
            <a:endParaRPr lang="es-ES"/>
          </a:p>
        </p:txBody>
      </p:sp>
      <p:sp>
        <p:nvSpPr>
          <p:cNvPr id="11" name="Marcador de notas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/>
              <a:t>Para cambiar este prospecto, reemplace el contenido de muestra con </a:t>
            </a:r>
            <a:r>
              <a:rPr lang="es-ES" dirty="0"/>
              <a:t>el suyo. Si prefiere empezar de cero, presione el botón Nueva diapositiva en la pestaña Inicio para insertar una página nueva. Después, escriba el texto y las imágenes en los marcadores vacíos.</a:t>
            </a:r>
          </a:p>
        </p:txBody>
      </p:sp>
    </p:spTree>
    <p:extLst>
      <p:ext uri="{BB962C8B-B14F-4D97-AF65-F5344CB8AC3E}">
        <p14:creationId xmlns:p14="http://schemas.microsoft.com/office/powerpoint/2010/main" val="294825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specto 8,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1319002" y="535236"/>
            <a:ext cx="5242220" cy="1806628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52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s-ES"/>
              <a:t>Agregar texto</a:t>
            </a:r>
          </a:p>
        </p:txBody>
      </p:sp>
      <p:sp>
        <p:nvSpPr>
          <p:cNvPr id="31" name="Marcador de texto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9565" y="2689705"/>
            <a:ext cx="2521657" cy="322599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es-ES"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s-ES"/>
              <a:t>Texto de encabezado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7"/>
          </p:nvPr>
        </p:nvSpPr>
        <p:spPr>
          <a:xfrm>
            <a:off x="4039564" y="3020733"/>
            <a:ext cx="2521657" cy="3235606"/>
          </a:xfrm>
        </p:spPr>
        <p:txBody>
          <a:bodyPr lIns="0" tIns="0" rIns="0" bIns="0">
            <a:noAutofit/>
          </a:bodyPr>
          <a:lstStyle>
            <a:lvl1pPr marL="182880" indent="-182880" latinLnBrk="0">
              <a:lnSpc>
                <a:spcPct val="120000"/>
              </a:lnSpc>
              <a:spcBef>
                <a:spcPts val="1100"/>
              </a:spcBef>
              <a:defRPr lang="es-ES" sz="1100">
                <a:solidFill>
                  <a:schemeClr val="tx2"/>
                </a:solidFill>
              </a:defRPr>
            </a:lvl1pPr>
            <a:lvl2pPr marL="402336" indent="-182880" latinLnBrk="0">
              <a:lnSpc>
                <a:spcPct val="120000"/>
              </a:lnSpc>
              <a:spcBef>
                <a:spcPts val="1100"/>
              </a:spcBef>
              <a:defRPr lang="es-ES" sz="1100">
                <a:solidFill>
                  <a:schemeClr val="tx2"/>
                </a:solidFill>
              </a:defRPr>
            </a:lvl2pPr>
            <a:lvl3pPr marL="402336" indent="-182880" latinLnBrk="0">
              <a:lnSpc>
                <a:spcPct val="120000"/>
              </a:lnSpc>
              <a:spcBef>
                <a:spcPts val="1100"/>
              </a:spcBef>
              <a:defRPr lang="es-ES" sz="1100">
                <a:solidFill>
                  <a:schemeClr val="tx2"/>
                </a:solidFill>
              </a:defRPr>
            </a:lvl3pPr>
            <a:lvl4pPr marL="402336" indent="-182880" latinLnBrk="0">
              <a:lnSpc>
                <a:spcPct val="120000"/>
              </a:lnSpc>
              <a:spcBef>
                <a:spcPts val="1100"/>
              </a:spcBef>
              <a:defRPr lang="es-ES" sz="1100">
                <a:solidFill>
                  <a:schemeClr val="tx2"/>
                </a:solidFill>
              </a:defRPr>
            </a:lvl4pPr>
            <a:lvl5pPr marL="402336" indent="-182880" latinLnBrk="0">
              <a:lnSpc>
                <a:spcPct val="120000"/>
              </a:lnSpc>
              <a:spcBef>
                <a:spcPts val="1100"/>
              </a:spcBef>
              <a:defRPr lang="es-ES" sz="1100">
                <a:solidFill>
                  <a:schemeClr val="tx2"/>
                </a:solidFill>
              </a:defRPr>
            </a:lvl5pPr>
            <a:lvl6pPr marL="402336" indent="-182880" latinLnBrk="0">
              <a:lnSpc>
                <a:spcPct val="120000"/>
              </a:lnSpc>
              <a:spcBef>
                <a:spcPts val="1100"/>
              </a:spcBef>
              <a:defRPr lang="es-ES" sz="1100">
                <a:solidFill>
                  <a:schemeClr val="tx2"/>
                </a:solidFill>
              </a:defRPr>
            </a:lvl6pPr>
            <a:lvl7pPr marL="402336" indent="-182880" latinLnBrk="0">
              <a:lnSpc>
                <a:spcPct val="120000"/>
              </a:lnSpc>
              <a:spcBef>
                <a:spcPts val="1100"/>
              </a:spcBef>
              <a:defRPr lang="es-ES" sz="1100">
                <a:solidFill>
                  <a:schemeClr val="tx2"/>
                </a:solidFill>
              </a:defRPr>
            </a:lvl7pPr>
            <a:lvl8pPr marL="402336" indent="-182880" latinLnBrk="0">
              <a:lnSpc>
                <a:spcPct val="120000"/>
              </a:lnSpc>
              <a:spcBef>
                <a:spcPts val="1100"/>
              </a:spcBef>
              <a:defRPr lang="es-ES" sz="1100">
                <a:solidFill>
                  <a:schemeClr val="tx2"/>
                </a:solidFill>
              </a:defRPr>
            </a:lvl8pPr>
            <a:lvl9pPr marL="402336" indent="-182880" latinLnBrk="0">
              <a:lnSpc>
                <a:spcPct val="120000"/>
              </a:lnSpc>
              <a:spcBef>
                <a:spcPts val="1100"/>
              </a:spcBef>
              <a:defRPr lang="es-ES" sz="11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Seis</a:t>
            </a:r>
          </a:p>
          <a:p>
            <a:pPr lvl="6"/>
            <a:r>
              <a:rPr lang="es-ES"/>
              <a:t>Siete</a:t>
            </a:r>
          </a:p>
          <a:p>
            <a:pPr lvl="7"/>
            <a:r>
              <a:rPr lang="es-ES"/>
              <a:t>Ocho</a:t>
            </a:r>
          </a:p>
          <a:p>
            <a:pPr lvl="8"/>
            <a:r>
              <a:rPr lang="es-ES"/>
              <a:t>Nueve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sz="quarter" idx="13"/>
          </p:nvPr>
        </p:nvSpPr>
        <p:spPr>
          <a:xfrm>
            <a:off x="1319002" y="2743200"/>
            <a:ext cx="2340864" cy="3513138"/>
          </a:xfrm>
        </p:spPr>
        <p:txBody>
          <a:bodyPr/>
          <a:lstStyle>
            <a:lvl1pPr marL="0" indent="0" algn="ctr" latinLnBrk="0">
              <a:buNone/>
              <a:defRPr lang="es-ES"/>
            </a:lvl1pPr>
          </a:lstStyle>
          <a:p>
            <a:endParaRPr lang="es-ES"/>
          </a:p>
        </p:txBody>
      </p:sp>
      <p:sp>
        <p:nvSpPr>
          <p:cNvPr id="23" name="Marcador de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1319002" y="6402044"/>
            <a:ext cx="2340864" cy="37431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800" b="1" i="1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s-ES"/>
              <a:t>Agregar leyenda aquí</a:t>
            </a:r>
          </a:p>
        </p:txBody>
      </p:sp>
      <p:sp>
        <p:nvSpPr>
          <p:cNvPr id="11" name="Marcador de texto 8"/>
          <p:cNvSpPr>
            <a:spLocks noGrp="1"/>
          </p:cNvSpPr>
          <p:nvPr>
            <p:ph type="body" sz="quarter" idx="12" hasCustomPrompt="1"/>
          </p:nvPr>
        </p:nvSpPr>
        <p:spPr>
          <a:xfrm>
            <a:off x="1319002" y="7024685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es-ES" sz="26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s-ES"/>
              <a:t>Fecha y hora del evento</a:t>
            </a:r>
          </a:p>
        </p:txBody>
      </p:sp>
      <p:sp>
        <p:nvSpPr>
          <p:cNvPr id="24" name="Marcador de texto 8"/>
          <p:cNvSpPr>
            <a:spLocks noGrp="1"/>
          </p:cNvSpPr>
          <p:nvPr>
            <p:ph type="body" sz="quarter" idx="15" hasCustomPrompt="1"/>
          </p:nvPr>
        </p:nvSpPr>
        <p:spPr>
          <a:xfrm>
            <a:off x="1319002" y="7378973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es-ES" sz="2000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s-ES"/>
              <a:t>Dirección, ciudad, código postal del evento</a:t>
            </a:r>
          </a:p>
        </p:txBody>
      </p:sp>
      <p:sp>
        <p:nvSpPr>
          <p:cNvPr id="32" name="Marcador de texto 8"/>
          <p:cNvSpPr>
            <a:spLocks noGrp="1"/>
          </p:cNvSpPr>
          <p:nvPr>
            <p:ph type="body" sz="quarter" idx="18" hasCustomPrompt="1"/>
          </p:nvPr>
        </p:nvSpPr>
        <p:spPr>
          <a:xfrm>
            <a:off x="2356147" y="8723430"/>
            <a:ext cx="2452124" cy="30703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es-ES" sz="10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s-ES"/>
              <a:t>Nombre de la empresa</a:t>
            </a:r>
          </a:p>
        </p:txBody>
      </p:sp>
      <p:sp>
        <p:nvSpPr>
          <p:cNvPr id="33" name="Marcador de texto 8"/>
          <p:cNvSpPr>
            <a:spLocks noGrp="1"/>
          </p:cNvSpPr>
          <p:nvPr>
            <p:ph type="body" sz="quarter" idx="19" hasCustomPrompt="1"/>
          </p:nvPr>
        </p:nvSpPr>
        <p:spPr>
          <a:xfrm>
            <a:off x="2356147" y="9038256"/>
            <a:ext cx="2452124" cy="41450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es-ES" sz="850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s-ES"/>
              <a:t>Dirección, ciudad, CÓDIGO POSTAL</a:t>
            </a:r>
          </a:p>
          <a:p>
            <a:pPr lvl="0"/>
            <a:r>
              <a:rPr lang="es-ES"/>
              <a:t>Teléfono | Dirección de correo electrónico | Dirección web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319002" y="535236"/>
            <a:ext cx="5242219" cy="1806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Agregar texto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039565" y="2689705"/>
            <a:ext cx="2521657" cy="6085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pPr/>
              <a:t>30/07/2013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es-ES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lang="es-ES" sz="5200" b="1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es-ES"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Marcador de texto 36"/>
          <p:cNvSpPr>
            <a:spLocks noGrp="1"/>
          </p:cNvSpPr>
          <p:nvPr>
            <p:ph type="body" sz="quarter" idx="10"/>
          </p:nvPr>
        </p:nvSpPr>
        <p:spPr>
          <a:xfrm>
            <a:off x="1319002" y="535236"/>
            <a:ext cx="4737414" cy="1806628"/>
          </a:xfrm>
        </p:spPr>
        <p:txBody>
          <a:bodyPr/>
          <a:lstStyle/>
          <a:p>
            <a:r>
              <a:rPr lang="es-ES" dirty="0"/>
              <a:t>Título del evento</a:t>
            </a:r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Crear un prospecto excelente</a:t>
            </a:r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Para reemplazar cualquier texto de marcador (como este), selecciónelo y escriba el suyo.</a:t>
            </a:r>
          </a:p>
          <a:p>
            <a:r>
              <a:rPr lang="es-ES" dirty="0"/>
              <a:t>Si desea agregar o eliminar viñetas del texto, use el botón Viñetas de la pestaña Inicio.</a:t>
            </a:r>
          </a:p>
          <a:p>
            <a:r>
              <a:rPr lang="es-ES" dirty="0"/>
              <a:t>Para reemplazar una foto, primero elimine la imagen existente. A continuación, use Insertar &gt; Imagen para agregar la suya.</a:t>
            </a:r>
          </a:p>
          <a:p>
            <a:endParaRPr lang="es-ES" dirty="0"/>
          </a:p>
        </p:txBody>
      </p:sp>
      <p:pic>
        <p:nvPicPr>
          <p:cNvPr id="70" name="Marcador de posición de imagen 69" descr="Foto de persona de la cintura para abajo vestida con pantalones azules, guantes y calzado de plástico. Esta persona sostiene un pequeño rastrillo para jardinería. Cubo de metal lleno de hojas de colores al costado." title="Imagen de muestra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6" name="Marcador de texto 6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dirty="0"/>
              <a:t>Agregue una leyenda para la foto aquí.</a:t>
            </a:r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b="1" dirty="0"/>
              <a:t>Fecha del evento</a:t>
            </a:r>
            <a:r>
              <a:rPr lang="es-ES" dirty="0"/>
              <a:t> Hora del evento</a:t>
            </a:r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dirty="0"/>
              <a:t>Dirección, ciudad, código postal del evento</a:t>
            </a:r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18"/>
          </p:nvPr>
        </p:nvSpPr>
        <p:spPr>
          <a:xfrm>
            <a:off x="2356147" y="8723430"/>
            <a:ext cx="2452124" cy="307033"/>
          </a:xfrm>
        </p:spPr>
        <p:txBody>
          <a:bodyPr anchor="b"/>
          <a:lstStyle/>
          <a:p>
            <a:r>
              <a:rPr lang="es-ES" dirty="0"/>
              <a:t>Nombre de la empresa</a:t>
            </a:r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19"/>
          </p:nvPr>
        </p:nvSpPr>
        <p:spPr>
          <a:xfrm>
            <a:off x="2356146" y="9038256"/>
            <a:ext cx="2876253" cy="414502"/>
          </a:xfrm>
        </p:spPr>
        <p:txBody>
          <a:bodyPr/>
          <a:lstStyle/>
          <a:p>
            <a:pPr lvl="0"/>
            <a:r>
              <a:rPr lang="es-ES" dirty="0"/>
              <a:t>Dirección, ciudad, CÓDIGO POSTAL</a:t>
            </a:r>
          </a:p>
          <a:p>
            <a:pPr lvl="0"/>
            <a:r>
              <a:rPr lang="es-ES" dirty="0"/>
              <a:t>Teléfono | Dirección de correo electrónico | Dirección web</a:t>
            </a:r>
          </a:p>
        </p:txBody>
      </p:sp>
      <p:pic>
        <p:nvPicPr>
          <p:cNvPr id="71" name="Imagen 70" descr="Remplace con su logotipo" title="Imagen de logotipo de muestr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513" y="8920662"/>
            <a:ext cx="755841" cy="37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specto pequeño comercial 8,5 x 11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mall_Business_Flyer.potx" id="{E3B9BB6E-6B41-4F6B-B126-BE4940328A8F}" vid="{12C4F8F5-73FD-4CE7-A213-5AA42A8B5441}"/>
    </a:ext>
  </a:extLst>
</a:theme>
</file>

<file path=ppt/theme/theme2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0F88BE-5D38-4698-8F1F-D03955250C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2FB236-0869-4DA1-9219-B29E60F8CFB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9846E53-D235-47A8-826E-CDE5524FE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0</TotalTime>
  <Words>154</Words>
  <Application>Microsoft Office PowerPoint</Application>
  <PresentationFormat>Personalizado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Prospecto pequeño comercial 8,5 x 11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4</cp:revision>
  <dcterms:created xsi:type="dcterms:W3CDTF">2012-11-05T21:53:37Z</dcterms:created>
  <dcterms:modified xsi:type="dcterms:W3CDTF">2013-07-30T04:03:36Z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