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6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362B153D-FC77-485A-ADC2-5A1EE8D5BC79}" type="datetimeFigureOut">
              <a:rPr lang="es-ES" smtClean="0"/>
              <a:t>30/07/2013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1081D9BC-9FEC-4C4D-8539-A666C239FC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0C18CC07-E68B-4EF0-819A-90CFB034D5DF}" type="datetimeFigureOut">
              <a:t>30/07/2013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623B333F-CBE9-456F-975B-18C870A753A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B333F-CBE9-456F-975B-18C870A753AD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123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 de texto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dirty="0"/>
              <a:t>otorgado a</a:t>
            </a:r>
          </a:p>
        </p:txBody>
      </p:sp>
      <p:sp>
        <p:nvSpPr>
          <p:cNvPr id="8" name="Cuadro de texto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/>
              <a:t>en reconocimiento de</a:t>
            </a:r>
          </a:p>
        </p:txBody>
      </p:sp>
      <p:sp>
        <p:nvSpPr>
          <p:cNvPr id="9" name="Marcador de texto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anchor="t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1800" baseline="0"/>
            </a:lvl1pPr>
            <a:lvl2pPr marL="0" indent="0" latinLnBrk="0">
              <a:spcBef>
                <a:spcPts val="0"/>
              </a:spcBef>
              <a:buNone/>
              <a:defRPr lang="es-ES" sz="1800"/>
            </a:lvl2pPr>
            <a:lvl3pPr marL="0" indent="0" latinLnBrk="0">
              <a:spcBef>
                <a:spcPts val="0"/>
              </a:spcBef>
              <a:buNone/>
              <a:defRPr lang="es-ES" sz="1800"/>
            </a:lvl3pPr>
            <a:lvl4pPr marL="0" indent="0" latinLnBrk="0">
              <a:spcBef>
                <a:spcPts val="0"/>
              </a:spcBef>
              <a:buNone/>
              <a:defRPr lang="es-ES" sz="1800"/>
            </a:lvl4pPr>
            <a:lvl5pPr marL="0" indent="0" latinLnBrk="0">
              <a:spcBef>
                <a:spcPts val="0"/>
              </a:spcBef>
              <a:buNone/>
              <a:defRPr lang="es-ES" sz="1800"/>
            </a:lvl5pPr>
            <a:lvl6pPr marL="0" indent="0" latinLnBrk="0">
              <a:spcBef>
                <a:spcPts val="0"/>
              </a:spcBef>
              <a:buNone/>
              <a:defRPr lang="es-ES"/>
            </a:lvl6pPr>
            <a:lvl7pPr marL="0" indent="0" latinLnBrk="0">
              <a:spcBef>
                <a:spcPts val="0"/>
              </a:spcBef>
              <a:buNone/>
              <a:defRPr lang="es-ES"/>
            </a:lvl7pPr>
            <a:lvl8pPr marL="0" indent="0" latinLnBrk="0">
              <a:spcBef>
                <a:spcPts val="0"/>
              </a:spcBef>
              <a:buNone/>
              <a:defRPr lang="es-ES"/>
            </a:lvl8pPr>
            <a:lvl9pPr marL="0" indent="0" latinLnBrk="0">
              <a:spcBef>
                <a:spcPts val="0"/>
              </a:spcBef>
              <a:buNone/>
              <a:defRPr lang="es-ES"/>
            </a:lvl9pPr>
          </a:lstStyle>
          <a:p>
            <a:pPr lvl="0"/>
            <a:r>
              <a:rPr lang="es-ES"/>
              <a:t>describir contribución o motivo del diploma aquí</a:t>
            </a:r>
          </a:p>
        </p:txBody>
      </p:sp>
      <p:sp>
        <p:nvSpPr>
          <p:cNvPr id="10" name="Marcador de texto 11"/>
          <p:cNvSpPr txBox="1">
            <a:spLocks/>
          </p:cNvSpPr>
          <p:nvPr userDrawn="1"/>
        </p:nvSpPr>
        <p:spPr>
          <a:xfrm>
            <a:off x="1376234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s-ES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s-ES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s-ES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s-ES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400" cap="none" dirty="0">
                <a:latin typeface="Gabriola" panose="04040605051002020D02" pitchFamily="82" charset="0"/>
              </a:rPr>
              <a:t>Firmado</a:t>
            </a:r>
          </a:p>
        </p:txBody>
      </p:sp>
      <p:sp>
        <p:nvSpPr>
          <p:cNvPr id="11" name="Marcador de texto 11"/>
          <p:cNvSpPr txBox="1">
            <a:spLocks/>
          </p:cNvSpPr>
          <p:nvPr userDrawn="1"/>
        </p:nvSpPr>
        <p:spPr>
          <a:xfrm>
            <a:off x="5791200" y="5257800"/>
            <a:ext cx="533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s-ES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s-ES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s-ES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s-ES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400" cap="none">
                <a:latin typeface="Gabriola" panose="04040605051002020D02" pitchFamily="82" charset="0"/>
              </a:rPr>
              <a:t>Fecha</a:t>
            </a:r>
          </a:p>
        </p:txBody>
      </p:sp>
      <p:cxnSp>
        <p:nvCxnSpPr>
          <p:cNvPr id="12" name="Conector recto 11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arcador de texto 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5193220"/>
            <a:ext cx="1485900" cy="37442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1400"/>
            </a:lvl1pPr>
            <a:lvl2pPr marL="0" indent="0" latinLnBrk="0">
              <a:spcBef>
                <a:spcPts val="0"/>
              </a:spcBef>
              <a:buNone/>
              <a:defRPr lang="es-ES" sz="1800"/>
            </a:lvl2pPr>
            <a:lvl3pPr marL="0" indent="0" latinLnBrk="0">
              <a:spcBef>
                <a:spcPts val="0"/>
              </a:spcBef>
              <a:buNone/>
              <a:defRPr lang="es-ES" sz="1800"/>
            </a:lvl3pPr>
            <a:lvl4pPr marL="0" indent="0" latinLnBrk="0">
              <a:spcBef>
                <a:spcPts val="0"/>
              </a:spcBef>
              <a:buNone/>
              <a:defRPr lang="es-ES" sz="1800"/>
            </a:lvl4pPr>
            <a:lvl5pPr marL="0" indent="0" latinLnBrk="0">
              <a:spcBef>
                <a:spcPts val="0"/>
              </a:spcBef>
              <a:buNone/>
              <a:defRPr lang="es-ES" sz="1800"/>
            </a:lvl5pPr>
            <a:lvl6pPr marL="0" indent="0" latinLnBrk="0">
              <a:spcBef>
                <a:spcPts val="0"/>
              </a:spcBef>
              <a:buNone/>
              <a:defRPr lang="es-ES"/>
            </a:lvl6pPr>
            <a:lvl7pPr marL="0" indent="0" latinLnBrk="0">
              <a:spcBef>
                <a:spcPts val="0"/>
              </a:spcBef>
              <a:buNone/>
              <a:defRPr lang="es-ES"/>
            </a:lvl7pPr>
            <a:lvl8pPr marL="0" indent="0" latinLnBrk="0">
              <a:spcBef>
                <a:spcPts val="0"/>
              </a:spcBef>
              <a:buNone/>
              <a:defRPr lang="es-ES"/>
            </a:lvl8pPr>
            <a:lvl9pPr marL="0" indent="0" latinLnBrk="0">
              <a:spcBef>
                <a:spcPts val="0"/>
              </a:spcBef>
              <a:buNone/>
              <a:defRPr lang="es-ES"/>
            </a:lvl9pPr>
          </a:lstStyle>
          <a:p>
            <a:pPr lvl="0"/>
            <a:r>
              <a:rPr lang="es-ES"/>
              <a:t>agregar fecha</a:t>
            </a:r>
          </a:p>
        </p:txBody>
      </p:sp>
      <p:sp>
        <p:nvSpPr>
          <p:cNvPr id="16" name="Marcador de texto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s-ES" sz="6000"/>
            </a:lvl1pPr>
            <a:lvl2pPr marL="0" indent="0" latinLnBrk="0">
              <a:spcBef>
                <a:spcPts val="0"/>
              </a:spcBef>
              <a:buNone/>
              <a:defRPr lang="es-ES" sz="1800"/>
            </a:lvl2pPr>
            <a:lvl3pPr marL="0" indent="0" latinLnBrk="0">
              <a:spcBef>
                <a:spcPts val="0"/>
              </a:spcBef>
              <a:buNone/>
              <a:defRPr lang="es-ES" sz="1800"/>
            </a:lvl3pPr>
            <a:lvl4pPr marL="0" indent="0" latinLnBrk="0">
              <a:spcBef>
                <a:spcPts val="0"/>
              </a:spcBef>
              <a:buNone/>
              <a:defRPr lang="es-ES" sz="1800"/>
            </a:lvl4pPr>
            <a:lvl5pPr marL="0" indent="0" latinLnBrk="0">
              <a:spcBef>
                <a:spcPts val="0"/>
              </a:spcBef>
              <a:buNone/>
              <a:defRPr lang="es-ES" sz="1800"/>
            </a:lvl5pPr>
            <a:lvl6pPr marL="0" indent="0" latinLnBrk="0">
              <a:spcBef>
                <a:spcPts val="0"/>
              </a:spcBef>
              <a:buNone/>
              <a:defRPr lang="es-ES"/>
            </a:lvl6pPr>
            <a:lvl7pPr marL="0" indent="0" latinLnBrk="0">
              <a:spcBef>
                <a:spcPts val="0"/>
              </a:spcBef>
              <a:buNone/>
              <a:defRPr lang="es-ES"/>
            </a:lvl7pPr>
            <a:lvl8pPr marL="0" indent="0" latinLnBrk="0">
              <a:spcBef>
                <a:spcPts val="0"/>
              </a:spcBef>
              <a:buNone/>
              <a:defRPr lang="es-ES"/>
            </a:lvl8pPr>
            <a:lvl9pPr marL="0" indent="0" latinLnBrk="0">
              <a:spcBef>
                <a:spcPts val="0"/>
              </a:spcBef>
              <a:buNone/>
              <a:defRPr lang="es-ES"/>
            </a:lvl9pPr>
          </a:lstStyle>
          <a:p>
            <a:pPr lvl="0"/>
            <a:r>
              <a:rPr lang="es-ES"/>
              <a:t>Nombre del destinatario</a:t>
            </a:r>
          </a:p>
        </p:txBody>
      </p:sp>
      <p:sp>
        <p:nvSpPr>
          <p:cNvPr id="17" name="Cuadro de texto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sz="4800" dirty="0"/>
              <a:t>Empleado del mes</a:t>
            </a:r>
          </a:p>
        </p:txBody>
      </p:sp>
      <p:grpSp>
        <p:nvGrpSpPr>
          <p:cNvPr id="89" name="Grupo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0" name="Forma libre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1" name="Forma libre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92" name="Rectángulo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18" name="Macro 108"/>
          <p:cNvSpPr/>
          <p:nvPr userDrawn="1"/>
        </p:nvSpPr>
        <p:spPr>
          <a:xfrm>
            <a:off x="312751" y="236551"/>
            <a:ext cx="8532000" cy="63972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grpSp>
        <p:nvGrpSpPr>
          <p:cNvPr id="19" name="Grupo 17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0" name="Forma libre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orma libre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orma libre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orma libre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orma libre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orma libre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orma libre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orma libre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orma libre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orma libre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orma libre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orma libre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orma libre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orma libre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orma libre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orma libre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orma libre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orma libre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orma libre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orma libre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orma libre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orma libre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orma libre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orma libre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orma libre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orma libre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orma libre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orma libre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orma libre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orma libre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orma libre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orma libre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orma libre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orma libre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orma libre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orma libre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orma libre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orma libre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orma libre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orma libre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orma libre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orma libre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orma libre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orma libre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orma libre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orma libre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orma libre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orma libre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orma libre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orma libre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orma libre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orma libre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orma libre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orma libre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orma libre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orma libre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orma libre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orma libre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orma libre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orma libre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orma libre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orma libre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orma libre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orma libre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orma libre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orma libre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orma libre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orma libre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orma libre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orma libre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 userDrawn="1"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 userDrawn="1"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 userDrawn="1"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 smtClean="0"/>
              <a:t>30/07/2013</a:t>
            </a: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 userDrawn="1"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 userDrawn="1"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D063-4D9E-4407-B53D-6CB4C75EDD74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s-ES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s-ES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su dedicación, pasión y trabajo duro</a:t>
            </a:r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dirty="0" smtClean="0"/>
              <a:t>23 de julio de 2012</a:t>
            </a:r>
            <a:endParaRPr lang="es-ES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dirty="0" err="1"/>
              <a:t>Yukari</a:t>
            </a:r>
            <a:r>
              <a:rPr lang="es-ES" dirty="0"/>
              <a:t> </a:t>
            </a:r>
            <a:r>
              <a:rPr lang="es-ES" dirty="0" err="1"/>
              <a:t>Kemmotsu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ployee of the Month Certificat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EmployeeGrayChain.potx" id="{46FFAC48-7C38-4271-B461-C2131D431A51}" vid="{6CA3F2A9-5AF2-44FC-9A99-1938571F5701}"/>
    </a:ext>
  </a:extLst>
</a:theme>
</file>

<file path=ppt/theme/theme2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Props1.xml><?xml version="1.0" encoding="utf-8"?>
<ds:datastoreItem xmlns:ds="http://schemas.openxmlformats.org/officeDocument/2006/customXml" ds:itemID="{16B46B5A-1831-41AD-8FDD-ABDA7CFCC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F045E2F-692B-42A6-AE69-894661AF82C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237B202-6D07-4796-A552-0A86DB826C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</Words>
  <Application>Microsoft Office PowerPoint</Application>
  <PresentationFormat>Presentación en pantalla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Gabriola</vt:lpstr>
      <vt:lpstr>Employee of the Month Certificate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2</cp:revision>
  <dcterms:created xsi:type="dcterms:W3CDTF">2012-09-23T16:08:27Z</dcterms:created>
  <dcterms:modified xsi:type="dcterms:W3CDTF">2013-07-30T07:56:25Z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