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80" d="100"/>
          <a:sy n="80" d="100"/>
        </p:scale>
        <p:origin x="26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DCD5EBD-C616-4121-9DAE-B88DB20D57A7}" type="datetimeFigureOut">
              <a:rPr lang="es-ES" smtClean="0"/>
              <a:t>01/08/2013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89ED90CB-459C-4B12-B364-B0CA1993A9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F251D991-21AC-415A-AB20-722F3BCDD040}" type="datetimeFigureOut">
              <a:t>01/08/2013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E5863F8-513E-44B9-9F9C-A7685A64A6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¿Quiere una felicitación diferente? Para añadir texto propio, seleccione el texto y escriba su </a:t>
            </a:r>
            <a:r>
              <a:rPr lang="es-ES" baseline="0" dirty="0" smtClean="0"/>
              <a:t>mensaje.</a:t>
            </a:r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x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a libre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es-ES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es-ES"/>
              <a:t>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01/08/2013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es-ES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es-ES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31172" y="6407547"/>
            <a:ext cx="4944979" cy="3144644"/>
          </a:xfrm>
        </p:spPr>
        <p:txBody>
          <a:bodyPr>
            <a:normAutofit/>
          </a:bodyPr>
          <a:lstStyle/>
          <a:p>
            <a:r>
              <a:rPr lang="es-ES" sz="16300" dirty="0" smtClean="0"/>
              <a:t>¡</a:t>
            </a:r>
            <a:r>
              <a:rPr lang="es-ES" sz="16300" dirty="0"/>
              <a:t>FELIZ </a:t>
            </a:r>
            <a:r>
              <a:rPr lang="es-ES" sz="6800" dirty="0"/>
              <a:t>cumpleaños!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rador de tarjeta de cumpleaños, negra y rosa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Personalizado</PresentationFormat>
  <Paragraphs>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Borrador de tarjeta de cumpleaños, negra y rosa</vt:lpstr>
      <vt:lpstr>¡FELIZ cumpleaños!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¡FELIZ cumpleaños!</dc:title>
  <dc:creator/>
  <cp:lastModifiedBy/>
  <cp:revision>2</cp:revision>
  <dcterms:created xsi:type="dcterms:W3CDTF">2013-05-02T14:44:20Z</dcterms:created>
  <dcterms:modified xsi:type="dcterms:W3CDTF">2013-08-01T03:33:03Z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