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0" r:id="rId6"/>
    <p:sldId id="261" r:id="rId7"/>
    <p:sldId id="256" r:id="rId8"/>
    <p:sldId id="257" r:id="rId9"/>
    <p:sldId id="258" r:id="rId10"/>
    <p:sldId id="259" r:id="rId11"/>
    <p:sldId id="262" r:id="rId12"/>
    <p:sldId id="263" r:id="rId13"/>
  </p:sldIdLst>
  <p:sldSz cx="9601200" cy="7315200"/>
  <p:notesSz cx="7102475" cy="9388475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149"/>
    <a:srgbClr val="5A1325"/>
    <a:srgbClr val="0079BF"/>
    <a:srgbClr val="00D6E6"/>
    <a:srgbClr val="587FA8"/>
    <a:srgbClr val="CA611F"/>
    <a:srgbClr val="772A91"/>
    <a:srgbClr val="7A2992"/>
    <a:srgbClr val="0764B2"/>
    <a:srgbClr val="2D8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4" autoAdjust="0"/>
    <p:restoredTop sz="86447" autoAdjust="0"/>
  </p:normalViewPr>
  <p:slideViewPr>
    <p:cSldViewPr snapToGrid="0">
      <p:cViewPr varScale="1">
        <p:scale>
          <a:sx n="91" d="100"/>
          <a:sy n="91" d="100"/>
        </p:scale>
        <p:origin x="63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2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0C6A18-0191-44CB-825A-A40A6FC5D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AB6DA4-DBCD-4C26-9868-F28A0418DA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6F673-2D23-4E43-B347-5F7D7C5F18CF}" type="datetimeFigureOut">
              <a:rPr lang="es-ES" smtClean="0"/>
              <a:t>27/04/2020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DD745-7068-4442-8D52-D80CAA37DA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DCF4D6-8149-4DA3-A43C-7E8C8A5713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BDFA-542E-4DC3-A47F-B8052D182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67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D1998-62F9-4DEC-9F01-6A2606611373}" type="datetimeFigureOut">
              <a:rPr lang="es-ES" noProof="0" smtClean="0"/>
              <a:t>27/04/2020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C451F-E391-4EC0-9C56-C61F85B5168B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05861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40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112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68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078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02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034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15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C451F-E391-4EC0-9C56-C61F85B5168B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871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910128"/>
            <a:ext cx="3589867" cy="1375871"/>
          </a:xfrm>
        </p:spPr>
        <p:txBody>
          <a:bodyPr rtlCol="0">
            <a:noAutofit/>
          </a:bodyPr>
          <a:lstStyle>
            <a:lvl1pPr>
              <a:defRPr lang="en-US" sz="32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s-ES" noProof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343253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rtlCol="0"/>
          <a:lstStyle/>
          <a:p>
            <a:pPr rtl="0"/>
            <a:fld id="{72E90C75-ACEB-4FD9-BC72-42E889A2BE14}" type="datetime1">
              <a:rPr lang="es-ES" noProof="0" smtClean="0"/>
              <a:t>27/04/2020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rtlCol="0"/>
          <a:lstStyle/>
          <a:p>
            <a:pPr rtl="0"/>
            <a:fld id="{628E9238-755D-4C8D-B815-C56B4B2E921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34641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0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7" r:id="rId3"/>
    <p:sldLayoutId id="2147483668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exterior de los remolinos abstractos a colorear">
            <a:extLst>
              <a:ext uri="{FF2B5EF4-FFF2-40B4-BE49-F238E27FC236}">
                <a16:creationId xmlns:a16="http://schemas.microsoft.com/office/drawing/2014/main" id="{153D80F4-8100-4A73-80DD-E8758C0FD2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3986D57-EA08-6042-88B0-D5915B0C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7A2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3518BAC-F0A1-A547-8EF5-B340CE8C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>
                <a:solidFill>
                  <a:schemeClr val="bg1"/>
                </a:solidFill>
              </a:rPr>
              <a:t>Abstractos </a:t>
            </a:r>
            <a:br>
              <a:rPr lang="es-ES">
                <a:solidFill>
                  <a:schemeClr val="bg1"/>
                </a:solidFill>
              </a:rPr>
            </a:br>
            <a:r>
              <a:rPr lang="es-ES">
                <a:solidFill>
                  <a:schemeClr val="bg1"/>
                </a:solidFill>
              </a:rPr>
              <a:t>Pintar siguiendo números</a:t>
            </a:r>
          </a:p>
        </p:txBody>
      </p:sp>
      <p:pic>
        <p:nvPicPr>
          <p:cNvPr id="3" name="Marcador de posición de imagen 2" descr="espirales abstractas">
            <a:extLst>
              <a:ext uri="{FF2B5EF4-FFF2-40B4-BE49-F238E27FC236}">
                <a16:creationId xmlns:a16="http://schemas.microsoft.com/office/drawing/2014/main" id="{D3A69109-C088-40B6-A5CE-C36B57F68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1F167EE-FFF8-4BE4-9A43-7D81EED3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7672552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i="0" u="none" strike="noStrike" kern="1200" cap="none" spc="0" normalizeH="0">
                <a:ln>
                  <a:noFill/>
                </a:ln>
                <a:solidFill>
                  <a:srgbClr val="772A9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Pintar espirales abstractos siguiendo números</a:t>
            </a:r>
          </a:p>
        </p:txBody>
      </p:sp>
      <p:pic>
        <p:nvPicPr>
          <p:cNvPr id="3" name="Marcador de posición de imagen 2" descr="espiral abstracta">
            <a:extLst>
              <a:ext uri="{FF2B5EF4-FFF2-40B4-BE49-F238E27FC236}">
                <a16:creationId xmlns:a16="http://schemas.microsoft.com/office/drawing/2014/main" id="{9757C5FD-2C1A-4842-9887-0680F203B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:a16="http://schemas.microsoft.com/office/drawing/2014/main" id="{D6A4951A-B7F8-45B2-94F4-64E67DA26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" marR="0" lvl="0" indent="0" algn="l" defTabSz="960120" rtl="0" eaLnBrk="1" fontAlgn="auto" latinLnBrk="0" hangingPunct="1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Imprima y, luego, pinte o coloree. </a:t>
            </a:r>
          </a:p>
        </p:txBody>
      </p:sp>
      <p:pic>
        <p:nvPicPr>
          <p:cNvPr id="11" name="Marcador de posición de imagen 10" descr="Paleta de colores para espirales abstractos">
            <a:extLst>
              <a:ext uri="{FF2B5EF4-FFF2-40B4-BE49-F238E27FC236}">
                <a16:creationId xmlns:a16="http://schemas.microsoft.com/office/drawing/2014/main" id="{554713A5-280F-4CE4-9267-689382D648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184" b="11184"/>
          <a:stretch>
            <a:fillRect/>
          </a:stretch>
        </p:blipFill>
        <p:spPr/>
      </p:pic>
      <p:pic>
        <p:nvPicPr>
          <p:cNvPr id="3" name="Marcador de posición de imagen 2" descr="exterior de los remolinos abstractos a colorear">
            <a:extLst>
              <a:ext uri="{FF2B5EF4-FFF2-40B4-BE49-F238E27FC236}">
                <a16:creationId xmlns:a16="http://schemas.microsoft.com/office/drawing/2014/main" id="{882DCED7-AC50-47E8-8441-5840B0EEFD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18"/>
            <a:ext cx="8366234" cy="909272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l" rtl="0"/>
            <a:r>
              <a:rPr lang="es-ES" sz="2800">
                <a:solidFill>
                  <a:srgbClr val="645149"/>
                </a:solidFill>
                <a:latin typeface="Calibri"/>
                <a:cs typeface="Calibri"/>
              </a:rPr>
              <a:t>Pintar hexágonos abstractos siguiendo números</a:t>
            </a:r>
          </a:p>
        </p:txBody>
      </p:sp>
      <p:pic>
        <p:nvPicPr>
          <p:cNvPr id="4" name="Marcador de posición de imagen 3" descr="hexágonos abstractos">
            <a:extLst>
              <a:ext uri="{FF2B5EF4-FFF2-40B4-BE49-F238E27FC236}">
                <a16:creationId xmlns:a16="http://schemas.microsoft.com/office/drawing/2014/main" id="{C69CC0EA-1B34-44DB-A8C7-71CE34F324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E7FC5C5E-3AFF-412E-8BAB-E219AAA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es-ES" sz="2000">
                <a:latin typeface="Calibri"/>
                <a:cs typeface="Calibri"/>
              </a:rPr>
              <a:t>Imprima y, luego, pinte o coloree.  </a:t>
            </a:r>
            <a:endParaRPr lang="es-ES"/>
          </a:p>
        </p:txBody>
      </p:sp>
      <p:pic>
        <p:nvPicPr>
          <p:cNvPr id="11" name="Marcador de posición de imagen 10" descr="Paleta de colores para hexágonos abstractos">
            <a:extLst>
              <a:ext uri="{FF2B5EF4-FFF2-40B4-BE49-F238E27FC236}">
                <a16:creationId xmlns:a16="http://schemas.microsoft.com/office/drawing/2014/main" id="{920C016F-0D21-4CED-8596-C36FBC408D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4731" y="191386"/>
            <a:ext cx="4847103" cy="486657"/>
          </a:xfrm>
        </p:spPr>
      </p:pic>
      <p:pic>
        <p:nvPicPr>
          <p:cNvPr id="3" name="Marcador de posición de imagen 2" descr="exterior de los hexágonos a colorear">
            <a:extLst>
              <a:ext uri="{FF2B5EF4-FFF2-40B4-BE49-F238E27FC236}">
                <a16:creationId xmlns:a16="http://schemas.microsoft.com/office/drawing/2014/main" id="{B3C8B500-CB0C-414E-B369-B27FC8991C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799" y="7018"/>
            <a:ext cx="7641021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0" i="0" u="none" strike="noStrike" kern="1200" cap="none" spc="0" normalizeH="0" dirty="0">
                <a:ln>
                  <a:noFill/>
                </a:ln>
                <a:solidFill>
                  <a:srgbClr val="587FA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Pintar lágrimas abstractas siguiendo números</a:t>
            </a:r>
          </a:p>
        </p:txBody>
      </p:sp>
      <p:pic>
        <p:nvPicPr>
          <p:cNvPr id="9" name="Marcador de posición de imagen 8" descr="lágrimas abstractas">
            <a:extLst>
              <a:ext uri="{FF2B5EF4-FFF2-40B4-BE49-F238E27FC236}">
                <a16:creationId xmlns:a16="http://schemas.microsoft.com/office/drawing/2014/main" id="{7FA94619-0C93-448A-B4FD-E7A077C5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:a16="http://schemas.microsoft.com/office/drawing/2014/main" id="{FA092039-86BB-4587-BB49-4FCC9C4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es-ES" sz="2000">
                <a:latin typeface="Calibri"/>
                <a:cs typeface="Calibri"/>
              </a:rPr>
              <a:t>Imprima y, luego, pinte o coloree.   </a:t>
            </a:r>
          </a:p>
        </p:txBody>
      </p:sp>
      <p:pic>
        <p:nvPicPr>
          <p:cNvPr id="11" name="Marcador de posición de imagen 10" descr="Paleta de colores para lágrimas abstractas">
            <a:extLst>
              <a:ext uri="{FF2B5EF4-FFF2-40B4-BE49-F238E27FC236}">
                <a16:creationId xmlns:a16="http://schemas.microsoft.com/office/drawing/2014/main" id="{E2F5ADA4-0862-4B35-A343-57FD3F0979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62" r="1770" b="54212"/>
          <a:stretch/>
        </p:blipFill>
        <p:spPr>
          <a:xfrm>
            <a:off x="4370243" y="282333"/>
            <a:ext cx="4146697" cy="358643"/>
          </a:xfrm>
        </p:spPr>
      </p:pic>
      <p:pic>
        <p:nvPicPr>
          <p:cNvPr id="13" name="Marcador de posición de imagen 10" descr="Paleta de colores para lágrimas abstractas">
            <a:extLst>
              <a:ext uri="{FF2B5EF4-FFF2-40B4-BE49-F238E27FC236}">
                <a16:creationId xmlns:a16="http://schemas.microsoft.com/office/drawing/2014/main" id="{3E2C9F0B-B319-405B-AC79-90BC6DCDE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354" r="79178" b="5818"/>
          <a:stretch/>
        </p:blipFill>
        <p:spPr>
          <a:xfrm>
            <a:off x="8516940" y="282332"/>
            <a:ext cx="878957" cy="358644"/>
          </a:xfrm>
          <a:prstGeom prst="rect">
            <a:avLst/>
          </a:prstGeom>
        </p:spPr>
      </p:pic>
      <p:pic>
        <p:nvPicPr>
          <p:cNvPr id="3" name="Marcador de posición de imagen 2" descr="exterior de las lágrimas a colorear">
            <a:extLst>
              <a:ext uri="{FF2B5EF4-FFF2-40B4-BE49-F238E27FC236}">
                <a16:creationId xmlns:a16="http://schemas.microsoft.com/office/drawing/2014/main" id="{359D7644-C05C-4C27-A8C9-729C1E1738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1C7411D-B4D3-49FA-9E14-3E6663B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7577958" cy="909272"/>
          </a:xfrm>
        </p:spPr>
        <p:txBody>
          <a:bodyPr rtlCol="0"/>
          <a:lstStyle/>
          <a:p>
            <a:pPr rtl="0"/>
            <a:r>
              <a:rPr lang="es-ES">
                <a:solidFill>
                  <a:srgbClr val="5A1325"/>
                </a:solidFill>
              </a:rPr>
              <a:t>Pintar bokeh abstractos siguiendo números</a:t>
            </a:r>
          </a:p>
        </p:txBody>
      </p:sp>
      <p:pic>
        <p:nvPicPr>
          <p:cNvPr id="9" name="Marcador de posición de imagen 8" descr="Bokeh abstracto">
            <a:extLst>
              <a:ext uri="{FF2B5EF4-FFF2-40B4-BE49-F238E27FC236}">
                <a16:creationId xmlns:a16="http://schemas.microsoft.com/office/drawing/2014/main" id="{8BCDFCE4-F157-43D8-988D-D536A88D6B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FC5F5C0-375A-4751-B24E-1403A3C6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Imprima y, luego, pinte o coloree.    </a:t>
            </a:r>
            <a:endParaRPr lang="es-ES"/>
          </a:p>
        </p:txBody>
      </p:sp>
      <p:pic>
        <p:nvPicPr>
          <p:cNvPr id="12" name="Marcador de posición de imagen 11" descr="Paleta de colores para bokeh">
            <a:extLst>
              <a:ext uri="{FF2B5EF4-FFF2-40B4-BE49-F238E27FC236}">
                <a16:creationId xmlns:a16="http://schemas.microsoft.com/office/drawing/2014/main" id="{2E414FDA-FD8C-4896-AF9F-4184960EF6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0636" y="202019"/>
            <a:ext cx="4741198" cy="476024"/>
          </a:xfrm>
        </p:spPr>
      </p:pic>
      <p:pic>
        <p:nvPicPr>
          <p:cNvPr id="9" name="Marcador de posición de imagen 8" descr="exterior del bokeh abstracto a colorear">
            <a:extLst>
              <a:ext uri="{FF2B5EF4-FFF2-40B4-BE49-F238E27FC236}">
                <a16:creationId xmlns:a16="http://schemas.microsoft.com/office/drawing/2014/main" id="{DFD74D7A-0EA6-4A6F-9551-97147D34B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.pptx" id="{65127FC3-665C-4442-B15D-047A8505F211}" vid="{5C4EA028-0DED-4B84-A5F0-3296D3D2BDE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B46BF-DD3A-40AD-847D-96A2625F3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7593FB-F7C8-4066-9E78-CD174274745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65A186D-60DE-45B5-BB4F-F33CA64CD5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Personalizado</PresentationFormat>
  <Paragraphs>18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Abstractos  Pintar siguiendo números</vt:lpstr>
      <vt:lpstr>Pintar espirales abstractos siguiendo números</vt:lpstr>
      <vt:lpstr>Imprima y, luego, pinte o coloree. </vt:lpstr>
      <vt:lpstr>Pintar hexágonos abstractos siguiendo números</vt:lpstr>
      <vt:lpstr>Imprima y, luego, pinte o coloree.  </vt:lpstr>
      <vt:lpstr>Pintar lágrimas abstractas siguiendo números</vt:lpstr>
      <vt:lpstr>Imprima y, luego, pinte o coloree.   </vt:lpstr>
      <vt:lpstr>Pintar bokeh abstractos siguiendo números</vt:lpstr>
      <vt:lpstr>Imprima y, luego, pinte o coloree.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2020-03-26T23:55:52Z</dcterms:created>
  <dcterms:modified xsi:type="dcterms:W3CDTF">2020-04-27T02:05:34Z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