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custDataLst>
    <p:tags r:id="rId10"/>
  </p:custDataLst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37" d="100"/>
          <a:sy n="137" d="100"/>
        </p:scale>
        <p:origin x="4594" y="120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s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es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e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"/>
              <a:t>Fare clic per modificare gli stili del testo dello schema</a:t>
            </a:r>
          </a:p>
          <a:p>
            <a:pPr lvl="1" rtl="0"/>
            <a:r>
              <a:rPr lang="es"/>
              <a:t>Secondo livello</a:t>
            </a:r>
          </a:p>
          <a:p>
            <a:pPr lvl="2" rtl="0"/>
            <a:r>
              <a:rPr lang="es"/>
              <a:t>Terzo livello</a:t>
            </a:r>
          </a:p>
          <a:p>
            <a:pPr lvl="3" rtl="0"/>
            <a:r>
              <a:rPr lang="es"/>
              <a:t>Quarto livello</a:t>
            </a:r>
          </a:p>
          <a:p>
            <a:pPr lvl="4" rtl="0"/>
            <a:r>
              <a:rPr lang="e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Cinco maneras </a:t>
            </a:r>
          </a:p>
          <a:p>
            <a:pPr rtl="0"/>
            <a:r>
              <a:rPr lang="es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de trabajar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398524"/>
            <a:ext cx="6015519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7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con </a:t>
            </a:r>
            <a:br>
              <a:rPr lang="es" sz="7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</a:br>
            <a:r>
              <a:rPr lang="es" sz="7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Word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57178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Colaborar con otros en cualquier lugar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851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288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Guardar en la nube</a:t>
            </a:r>
          </a:p>
          <a:p>
            <a:pPr rtl="0"/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Si guardas tus archivos en la nube, tendrás </a:t>
            </a:r>
          </a:p>
          <a:p>
            <a:pPr rtl="0"/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acceso a ellos desde cualquier lugar </a:t>
            </a:r>
            <a:b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y podrás compartirlos con tu equipo.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6" y="7717169"/>
            <a:ext cx="2121442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Compartir</a:t>
            </a:r>
          </a:p>
          <a:p>
            <a:pPr rtl="0"/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Con tan solo un clic, </a:t>
            </a:r>
          </a:p>
          <a:p>
            <a:pPr rtl="0"/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puedes invitar rápidamente </a:t>
            </a:r>
            <a:b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a otros usuarios a editar </a:t>
            </a:r>
            <a:b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o ver tu documento.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06326" y="7831154"/>
            <a:ext cx="2093374" cy="150810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es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Trabajar de forma conjunta en tiempo real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Trabaja en coautoría con tus documentos en tiempo real </a:t>
            </a:r>
            <a:b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y observa los cambios de los demás usuarios mientras los realizan.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Dar o recibir ideas</a:t>
            </a:r>
          </a:p>
          <a:p>
            <a:pPr rtl="0"/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Realiza un seguimiento de los cambios </a:t>
            </a:r>
            <a:b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100" dirty="0">
                <a:latin typeface="Segoe Pro Display" charset="0"/>
                <a:ea typeface="Segoe Pro Display" charset="0"/>
                <a:cs typeface="Segoe Pro Display" charset="0"/>
              </a:rPr>
              <a:t>y comparte tus ideas con comentarios. Todos los usuarios pueden participar en la conversación y estar al día de los cambios.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25301" y="576746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500" spc="-40" dirty="0">
                <a:latin typeface="Segoe Pro Display" charset="0"/>
                <a:ea typeface="Segoe Pro Display" charset="0"/>
                <a:cs typeface="Segoe Pro Display" charset="0"/>
              </a:rPr>
              <a:t>Ya no es necesario reunirse alrededor de un mismo </a:t>
            </a:r>
            <a:r>
              <a:rPr lang="cs-CZ" sz="1500" spc="-40" dirty="0">
                <a:latin typeface="Segoe Pro Display" charset="0"/>
                <a:ea typeface="Segoe Pro Display" charset="0"/>
                <a:cs typeface="Segoe Pro Display" charset="0"/>
              </a:rPr>
              <a:t>equipo ni cargar ni descargar archivos.</a:t>
            </a:r>
            <a:endParaRPr lang="es" sz="1500" spc="-4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es" sz="1500" spc="-50" dirty="0">
                <a:latin typeface="Segoe Pro Display" charset="0"/>
                <a:ea typeface="Segoe Pro Display" charset="0"/>
                <a:cs typeface="Segoe Pro Display" charset="0"/>
              </a:rPr>
              <a:t>Todos los usuarios pueden editar la misma copia de un documento, incluso en tiempo real.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Escuchar el contenido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Leer en voz alta de Word te permite escuchar el texto de tu documento </a:t>
            </a:r>
            <a:br>
              <a:rPr lang="e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 medida que se resalta cada palabra.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Puedes cambiar la velocidad de lectura </a:t>
            </a:r>
            <a:br>
              <a:rPr lang="e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y la voz del narrador.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17731"/>
            <a:ext cx="656005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1200" dirty="0">
                <a:solidFill>
                  <a:schemeClr val="bg1"/>
                </a:solidFill>
              </a:rPr>
              <a:t>Leer en voz alta es una de las Herramientas de aprendizaje de Word diseñadas para ayudar a personas con dislexia y disgrafía, pero también puede ser de ayuda a las personas que trabajan para mejorar su habilidad lectora.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s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Traducir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500">
                <a:latin typeface="Segoe Pro Display" charset="0"/>
                <a:ea typeface="Segoe Pro Display" charset="0"/>
                <a:cs typeface="Segoe Pro Display" charset="0"/>
              </a:rPr>
              <a:t>Rompe la barrera del idioma. Lee un documento en tu idioma</a:t>
            </a:r>
            <a:br>
              <a:rPr lang="en-US" sz="150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500">
                <a:latin typeface="Segoe Pro Display" charset="0"/>
                <a:ea typeface="Segoe Pro Display" charset="0"/>
                <a:cs typeface="Segoe Pro Display" charset="0"/>
              </a:rPr>
              <a:t>o tradúcelo al del lector sin salir de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Usa Traductor para buscar </a:t>
            </a:r>
            <a:br>
              <a:rPr lang="es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y aprender los significados de palabras y frases en otros idiomas.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1738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Traduce el texto seleccionado </a:t>
            </a:r>
          </a:p>
          <a:p>
            <a:pPr rtl="0"/>
            <a:r>
              <a:rPr lang="es" sz="1200" b="1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 documentos completos en </a:t>
            </a:r>
          </a:p>
          <a:p>
            <a:pPr rtl="0"/>
            <a:r>
              <a:rPr lang="es" sz="36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 </a:t>
            </a:r>
            <a:r>
              <a:rPr lang="es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idiomas</a:t>
            </a:r>
            <a:r>
              <a:rPr lang="cs-CZ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s" sz="1200" b="1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¿No tienes tiempo para sentarte a leer? Escucha tus documentos.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Dictar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7227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Escribir puede robarte mucho tiempo. Redactar mensajes de correo electrónico, elaborar documentos...</a:t>
            </a:r>
            <a:b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Escribe con tu voz y tendrás ambas manos libres. Escribe, edita y da formato </a:t>
            </a:r>
            <a:b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s" sz="1500" dirty="0">
                <a:latin typeface="Segoe Pro Display" charset="0"/>
                <a:ea typeface="Segoe Pro Display" charset="0"/>
                <a:cs typeface="Segoe Pro Display" charset="0"/>
              </a:rPr>
              <a:t>a documentos hablando en Word. Todo lo que digas se transformará en texto.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pic>
        <p:nvPicPr>
          <p:cNvPr id="103" name="Immagine 1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8024" y="1193737"/>
            <a:ext cx="4096216" cy="2697988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4337408" y="1768487"/>
            <a:ext cx="5842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es-ES" sz="700" spc="-3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También puedo escribir con mi voz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Revisar a medida que se escribe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7227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500">
                <a:latin typeface="Segoe Pro Display" charset="0"/>
                <a:ea typeface="Segoe Pro Display" charset="0"/>
                <a:cs typeface="Segoe Pro Display" charset="0"/>
              </a:rPr>
              <a:t>Gracias a Editor, podrás escribir con confianza en Word.</a:t>
            </a:r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487" y="5048516"/>
            <a:ext cx="6611425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14907"/>
            <a:ext cx="58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Editor revisa la ortografía y la gramática, y también te ofrece sugerencias de estilo para ayudarte a mejorar la escritura.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547328"/>
            <a:ext cx="4614772" cy="461666"/>
            <a:chOff x="-4315822" y="16494154"/>
            <a:chExt cx="3677647" cy="461666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494154"/>
              <a:ext cx="3475807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es" sz="1200">
                  <a:solidFill>
                    <a:schemeClr val="bg1"/>
                  </a:solidFill>
                </a:rPr>
                <a:t>Dictar es un complemento para Word, Outlook y PowerPoint. Agrega la pestaña Dictado en la cinta de opciones.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135297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Más sugerencias, vídeos, artículos de ayuda y aprendizaje en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5297" y="1294338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3700" i="1">
                <a:solidFill>
                  <a:schemeClr val="bg1"/>
                </a:solidFill>
                <a:latin typeface="Segoe Pro Bold" panose="020B0802040504020203" pitchFamily="34" charset="0"/>
                <a:ea typeface="Segoe Pro" charset="0"/>
                <a:cs typeface="Segoe Pro" charset="0"/>
              </a:rPr>
              <a:t>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7" y="2178105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Estas experiencias están disponibles en la versión de escritorio </a:t>
            </a:r>
          </a:p>
          <a:p>
            <a:pPr algn="ctr" rtl="0"/>
            <a:r>
              <a:rPr lang="es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de Word 2016 y en Word para Office 365.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67&quot;&gt;&lt;object type=&quot;3&quot; unique_id=&quot;10068&quot;&gt;&lt;property id=&quot;20148&quot; value=&quot;5&quot;/&gt;&lt;property id=&quot;20300&quot; value=&quot;Slide 1&quot;/&gt;&lt;property id=&quot;20307&quot; value=&quot;261&quot;/&gt;&lt;/object&gt;&lt;object type=&quot;3&quot; unique_id=&quot;10069&quot;&gt;&lt;property id=&quot;20148&quot; value=&quot;5&quot;/&gt;&lt;property id=&quot;20300&quot; value=&quot;Slide 2&quot;/&gt;&lt;property id=&quot;20307&quot; value=&quot;259&quot;/&gt;&lt;/object&gt;&lt;object type=&quot;3&quot; unique_id=&quot;10070&quot;&gt;&lt;property id=&quot;20148&quot; value=&quot;5&quot;/&gt;&lt;property id=&quot;20300&quot; value=&quot;Slide 3&quot;/&gt;&lt;property id=&quot;20307&quot; value=&quot;256&quot;/&gt;&lt;/object&gt;&lt;object type=&quot;3&quot; unique_id=&quot;10071&quot;&gt;&lt;property id=&quot;20148&quot; value=&quot;5&quot;/&gt;&lt;property id=&quot;20300&quot; value=&quot;Slide 4&quot;/&gt;&lt;property id=&quot;20307&quot; value=&quot;260&quot;/&gt;&lt;/object&gt;&lt;/object&gt;&lt;object type=&quot;8&quot; unique_id=&quot;10077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0B6373-123B-4415-9AAF-EF9F1DAB1138}">
  <ds:schemaRefs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0dd7f8a-f247-48ee-8534-441ce336aea6"/>
    <ds:schemaRef ds:uri="http://schemas.microsoft.com/office/2006/documentManagement/types"/>
    <ds:schemaRef ds:uri="9a0666c7-4cba-45e4-bb78-1ed48d50e5d1"/>
    <ds:schemaRef ds:uri="http://schemas.microsoft.com/office/2006/metadata/properties"/>
    <ds:schemaRef ds:uri="876de33e-aaa5-4507-9b92-b84e676ded0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349</Words>
  <PresentationFormat>Custom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Segoe Pro</vt:lpstr>
      <vt:lpstr>Segoe Pro Bold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2017-09-26T15:34:44Z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