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7"/>
  </p:notesMasterIdLst>
  <p:sldIdLst>
    <p:sldId id="256" r:id="rId5"/>
    <p:sldId id="257" r:id="rId6"/>
  </p:sldIdLst>
  <p:sldSz cx="7772400" cy="10058400"/>
  <p:notesSz cx="6858000" cy="9144000"/>
  <p:custDataLst>
    <p:tags r:id="rId8"/>
  </p:custDataLst>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guide id="3" pos="2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5D99"/>
    <a:srgbClr val="D24726"/>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8" autoAdjust="0"/>
    <p:restoredTop sz="94672"/>
  </p:normalViewPr>
  <p:slideViewPr>
    <p:cSldViewPr snapToGrid="0" snapToObjects="1">
      <p:cViewPr varScale="1">
        <p:scale>
          <a:sx n="137" d="100"/>
          <a:sy n="137" d="100"/>
        </p:scale>
        <p:origin x="4642" y="120"/>
      </p:cViewPr>
      <p:guideLst>
        <p:guide orient="horz" pos="3168"/>
        <p:guide pos="2448"/>
        <p:guide pos="2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r>
              <a:rPr lang="en-US"/>
              <a:t>9/14/2017</a:t>
            </a:r>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
              <a:t>Edit Master text styles</a:t>
            </a:r>
          </a:p>
          <a:p>
            <a:pPr lvl="1" rtl="0"/>
            <a:r>
              <a:rPr lang="es"/>
              <a:t>Second level</a:t>
            </a:r>
          </a:p>
          <a:p>
            <a:pPr lvl="2" rtl="0"/>
            <a:r>
              <a:rPr lang="es"/>
              <a:t>Third level</a:t>
            </a:r>
          </a:p>
          <a:p>
            <a:pPr lvl="3" rtl="0"/>
            <a:r>
              <a:rPr lang="es"/>
              <a:t>Fourth level</a:t>
            </a:r>
          </a:p>
          <a:p>
            <a:pPr lvl="4" rtl="0"/>
            <a:r>
              <a:rPr lang="e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2608EC22-F038-4864-8326-76F8D6614FE6}" type="slidenum">
              <a:rPr lang="en-US" smtClean="0"/>
              <a:t>‹#›</a:t>
            </a:fld>
            <a:endParaRPr lang="en-US"/>
          </a:p>
        </p:txBody>
      </p:sp>
    </p:spTree>
    <p:extLst>
      <p:ext uri="{BB962C8B-B14F-4D97-AF65-F5344CB8AC3E}">
        <p14:creationId xmlns:p14="http://schemas.microsoft.com/office/powerpoint/2010/main" val="269535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36788" y="1143000"/>
            <a:ext cx="2384425" cy="3086100"/>
          </a:xfrm>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fld id="{2608EC22-F038-4864-8326-76F8D6614FE6}" type="slidenum">
              <a:rPr lang="en-US" smtClean="0"/>
              <a:t>1</a:t>
            </a:fld>
            <a:endParaRPr lang="en-US"/>
          </a:p>
        </p:txBody>
      </p:sp>
    </p:spTree>
    <p:extLst>
      <p:ext uri="{BB962C8B-B14F-4D97-AF65-F5344CB8AC3E}">
        <p14:creationId xmlns:p14="http://schemas.microsoft.com/office/powerpoint/2010/main" val="1179133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fld id="{2608EC22-F038-4864-8326-76F8D6614FE6}" type="slidenum">
              <a:rPr lang="en-US" smtClean="0"/>
              <a:t>2</a:t>
            </a:fld>
            <a:endParaRPr lang="en-US"/>
          </a:p>
        </p:txBody>
      </p:sp>
    </p:spTree>
    <p:extLst>
      <p:ext uri="{BB962C8B-B14F-4D97-AF65-F5344CB8AC3E}">
        <p14:creationId xmlns:p14="http://schemas.microsoft.com/office/powerpoint/2010/main" val="2190259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rtlCol="0" anchor="b"/>
          <a:lstStyle>
            <a:lvl1pPr algn="ctr">
              <a:defRPr sz="5100"/>
            </a:lvl1pPr>
          </a:lstStyle>
          <a:p>
            <a:pPr rtl="0"/>
            <a:r>
              <a:rPr lang="es"/>
              <a:t>Fare clic per modificare stile</a:t>
            </a:r>
            <a:endParaRPr lang="en-US" dirty="0"/>
          </a:p>
        </p:txBody>
      </p:sp>
      <p:sp>
        <p:nvSpPr>
          <p:cNvPr id="3" name="Subtitle 2"/>
          <p:cNvSpPr>
            <a:spLocks noGrp="1"/>
          </p:cNvSpPr>
          <p:nvPr>
            <p:ph type="subTitle" idx="1"/>
          </p:nvPr>
        </p:nvSpPr>
        <p:spPr>
          <a:xfrm>
            <a:off x="971550" y="5282989"/>
            <a:ext cx="5829300" cy="2428451"/>
          </a:xfrm>
        </p:spPr>
        <p:txBody>
          <a:bodyPr rtlCol="0"/>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pPr rtl="0"/>
            <a:r>
              <a:rPr lang="es"/>
              <a:t>Fare clic per modificare lo stile del sottotitolo dello schema</a:t>
            </a:r>
            <a:endParaRPr lang="en-US" dirty="0"/>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s"/>
              <a:t>Fare clic per modificare stile</a:t>
            </a:r>
            <a:endParaRPr lang="en-US" dirty="0"/>
          </a:p>
        </p:txBody>
      </p:sp>
      <p:sp>
        <p:nvSpPr>
          <p:cNvPr id="3" name="Vertical Text Placeholder 2"/>
          <p:cNvSpPr>
            <a:spLocks noGrp="1"/>
          </p:cNvSpPr>
          <p:nvPr>
            <p:ph type="body" orient="vert" idx="1"/>
          </p:nvPr>
        </p:nvSpPr>
        <p:spPr/>
        <p:txBody>
          <a:bodyPr vert="eaVert" rtlCol="0"/>
          <a:lstStyle/>
          <a:p>
            <a:pPr lvl="0" rtl="0"/>
            <a:r>
              <a:rPr lang="es"/>
              <a:t>Fare clic per modificare gli stili del testo dello schema</a:t>
            </a:r>
          </a:p>
          <a:p>
            <a:pPr lvl="1" rtl="0"/>
            <a:r>
              <a:rPr lang="es"/>
              <a:t>Secondo livello</a:t>
            </a:r>
          </a:p>
          <a:p>
            <a:pPr lvl="2" rtl="0"/>
            <a:r>
              <a:rPr lang="es"/>
              <a:t>Terzo livello</a:t>
            </a:r>
          </a:p>
          <a:p>
            <a:pPr lvl="3" rtl="0"/>
            <a:r>
              <a:rPr lang="es"/>
              <a:t>Quarto livello</a:t>
            </a:r>
          </a:p>
          <a:p>
            <a:pPr lvl="4" rtl="0"/>
            <a:r>
              <a:rPr lang="es"/>
              <a:t>Quinto livello</a:t>
            </a:r>
            <a:endParaRPr lang="en-US" dirty="0"/>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rtlCol="0"/>
          <a:lstStyle/>
          <a:p>
            <a:pPr rtl="0"/>
            <a:r>
              <a:rPr lang="es"/>
              <a:t>Fare clic per modificare stile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rtlCol="0"/>
          <a:lstStyle/>
          <a:p>
            <a:pPr lvl="0" rtl="0"/>
            <a:r>
              <a:rPr lang="es"/>
              <a:t>Fare clic per modificare gli stili del testo dello schema</a:t>
            </a:r>
          </a:p>
          <a:p>
            <a:pPr lvl="1" rtl="0"/>
            <a:r>
              <a:rPr lang="es"/>
              <a:t>Secondo livello</a:t>
            </a:r>
          </a:p>
          <a:p>
            <a:pPr lvl="2" rtl="0"/>
            <a:r>
              <a:rPr lang="es"/>
              <a:t>Terzo livello</a:t>
            </a:r>
          </a:p>
          <a:p>
            <a:pPr lvl="3" rtl="0"/>
            <a:r>
              <a:rPr lang="es"/>
              <a:t>Quarto livello</a:t>
            </a:r>
          </a:p>
          <a:p>
            <a:pPr lvl="4" rtl="0"/>
            <a:r>
              <a:rPr lang="es"/>
              <a:t>Quinto livello</a:t>
            </a:r>
            <a:endParaRPr lang="en-US" dirty="0"/>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s"/>
              <a:t>Fare clic per modificare stile</a:t>
            </a:r>
            <a:endParaRPr lang="en-US" dirty="0"/>
          </a:p>
        </p:txBody>
      </p:sp>
      <p:sp>
        <p:nvSpPr>
          <p:cNvPr id="3" name="Content Placeholder 2"/>
          <p:cNvSpPr>
            <a:spLocks noGrp="1"/>
          </p:cNvSpPr>
          <p:nvPr>
            <p:ph idx="1"/>
          </p:nvPr>
        </p:nvSpPr>
        <p:spPr/>
        <p:txBody>
          <a:bodyPr rtlCol="0"/>
          <a:lstStyle/>
          <a:p>
            <a:pPr lvl="0" rtl="0"/>
            <a:r>
              <a:rPr lang="es"/>
              <a:t>Fare clic per modificare gli stili del testo dello schema</a:t>
            </a:r>
          </a:p>
          <a:p>
            <a:pPr lvl="1" rtl="0"/>
            <a:r>
              <a:rPr lang="es"/>
              <a:t>Secondo livello</a:t>
            </a:r>
          </a:p>
          <a:p>
            <a:pPr lvl="2" rtl="0"/>
            <a:r>
              <a:rPr lang="es"/>
              <a:t>Terzo livello</a:t>
            </a:r>
          </a:p>
          <a:p>
            <a:pPr lvl="3" rtl="0"/>
            <a:r>
              <a:rPr lang="es"/>
              <a:t>Quarto livello</a:t>
            </a:r>
          </a:p>
          <a:p>
            <a:pPr lvl="4" rtl="0"/>
            <a:r>
              <a:rPr lang="es"/>
              <a:t>Quinto livello</a:t>
            </a:r>
            <a:endParaRPr lang="en-US" dirty="0"/>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rtlCol="0" anchor="b"/>
          <a:lstStyle>
            <a:lvl1pPr>
              <a:defRPr sz="5100"/>
            </a:lvl1pPr>
          </a:lstStyle>
          <a:p>
            <a:pPr rtl="0"/>
            <a:r>
              <a:rPr lang="es"/>
              <a:t>Fare clic per modificare stile</a:t>
            </a:r>
            <a:endParaRPr lang="en-US" dirty="0"/>
          </a:p>
        </p:txBody>
      </p:sp>
      <p:sp>
        <p:nvSpPr>
          <p:cNvPr id="3" name="Text Placeholder 2"/>
          <p:cNvSpPr>
            <a:spLocks noGrp="1"/>
          </p:cNvSpPr>
          <p:nvPr>
            <p:ph type="body" idx="1"/>
          </p:nvPr>
        </p:nvSpPr>
        <p:spPr>
          <a:xfrm>
            <a:off x="530305" y="6731215"/>
            <a:ext cx="6703695" cy="2200274"/>
          </a:xfrm>
        </p:spPr>
        <p:txBody>
          <a:bodyPr rtlCol="0"/>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rtl="0"/>
            <a:r>
              <a:rPr lang="es"/>
              <a:t>Fare clic per modificare gli stili del testo dello schema</a:t>
            </a:r>
          </a:p>
        </p:txBody>
      </p:sp>
      <p:sp>
        <p:nvSpPr>
          <p:cNvPr id="4" name="Date Placeholder 3"/>
          <p:cNvSpPr>
            <a:spLocks noGrp="1"/>
          </p:cNvSpPr>
          <p:nvPr>
            <p:ph type="dt" sz="half" idx="10"/>
          </p:nvPr>
        </p:nvSpPr>
        <p:spPr/>
        <p:txBody>
          <a:bodyPr rtlCol="0"/>
          <a:lstStyle/>
          <a:p>
            <a:pPr rtl="0"/>
            <a:r>
              <a:rPr lang="it-IT"/>
              <a:t>14/09/2017</a:t>
            </a:r>
          </a:p>
        </p:txBody>
      </p:sp>
      <p:sp>
        <p:nvSpPr>
          <p:cNvPr id="5" name="Footer Placeholder 4"/>
          <p:cNvSpPr>
            <a:spLocks noGrp="1"/>
          </p:cNvSpPr>
          <p:nvPr>
            <p:ph type="ftr" sz="quarter" idx="11"/>
          </p:nvPr>
        </p:nvSpPr>
        <p:spPr/>
        <p:txBody>
          <a:bodyPr rtlCol="0"/>
          <a:lstStyle/>
          <a:p>
            <a:pPr rtl="0"/>
            <a:endParaRPr lang="it-IT"/>
          </a:p>
        </p:txBody>
      </p:sp>
      <p:sp>
        <p:nvSpPr>
          <p:cNvPr id="6" name="Slide Number Placeholder 5"/>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s"/>
              <a:t>Fare clic per modificare stile</a:t>
            </a:r>
            <a:endParaRPr lang="en-US" dirty="0"/>
          </a:p>
        </p:txBody>
      </p:sp>
      <p:sp>
        <p:nvSpPr>
          <p:cNvPr id="3" name="Content Placeholder 2"/>
          <p:cNvSpPr>
            <a:spLocks noGrp="1"/>
          </p:cNvSpPr>
          <p:nvPr>
            <p:ph sz="half" idx="1"/>
          </p:nvPr>
        </p:nvSpPr>
        <p:spPr>
          <a:xfrm>
            <a:off x="534353" y="2677584"/>
            <a:ext cx="3303270" cy="6381962"/>
          </a:xfrm>
        </p:spPr>
        <p:txBody>
          <a:bodyPr rtlCol="0"/>
          <a:lstStyle/>
          <a:p>
            <a:pPr lvl="0" rtl="0"/>
            <a:r>
              <a:rPr lang="es"/>
              <a:t>Fare clic per modificare gli stili del testo dello schema</a:t>
            </a:r>
          </a:p>
          <a:p>
            <a:pPr lvl="1" rtl="0"/>
            <a:r>
              <a:rPr lang="es"/>
              <a:t>Secondo livello</a:t>
            </a:r>
          </a:p>
          <a:p>
            <a:pPr lvl="2" rtl="0"/>
            <a:r>
              <a:rPr lang="es"/>
              <a:t>Terzo livello</a:t>
            </a:r>
          </a:p>
          <a:p>
            <a:pPr lvl="3" rtl="0"/>
            <a:r>
              <a:rPr lang="es"/>
              <a:t>Quarto livello</a:t>
            </a:r>
          </a:p>
          <a:p>
            <a:pPr lvl="4" rtl="0"/>
            <a:r>
              <a:rPr lang="es"/>
              <a:t>Quinto livello</a:t>
            </a:r>
            <a:endParaRPr lang="en-US" dirty="0"/>
          </a:p>
        </p:txBody>
      </p:sp>
      <p:sp>
        <p:nvSpPr>
          <p:cNvPr id="4" name="Content Placeholder 3"/>
          <p:cNvSpPr>
            <a:spLocks noGrp="1"/>
          </p:cNvSpPr>
          <p:nvPr>
            <p:ph sz="half" idx="2"/>
          </p:nvPr>
        </p:nvSpPr>
        <p:spPr>
          <a:xfrm>
            <a:off x="3934778" y="2677584"/>
            <a:ext cx="3303270" cy="6381962"/>
          </a:xfrm>
        </p:spPr>
        <p:txBody>
          <a:bodyPr rtlCol="0"/>
          <a:lstStyle/>
          <a:p>
            <a:pPr lvl="0" rtl="0"/>
            <a:r>
              <a:rPr lang="es"/>
              <a:t>Fare clic per modificare gli stili del testo dello schema</a:t>
            </a:r>
          </a:p>
          <a:p>
            <a:pPr lvl="1" rtl="0"/>
            <a:r>
              <a:rPr lang="es"/>
              <a:t>Secondo livello</a:t>
            </a:r>
          </a:p>
          <a:p>
            <a:pPr lvl="2" rtl="0"/>
            <a:r>
              <a:rPr lang="es"/>
              <a:t>Terzo livello</a:t>
            </a:r>
          </a:p>
          <a:p>
            <a:pPr lvl="3" rtl="0"/>
            <a:r>
              <a:rPr lang="es"/>
              <a:t>Quarto livello</a:t>
            </a:r>
          </a:p>
          <a:p>
            <a:pPr lvl="4" rtl="0"/>
            <a:r>
              <a:rPr lang="es"/>
              <a:t>Quinto livello</a:t>
            </a:r>
            <a:endParaRPr lang="en-US" dirty="0"/>
          </a:p>
        </p:txBody>
      </p:sp>
      <p:sp>
        <p:nvSpPr>
          <p:cNvPr id="5" name="Date Placeholder 4"/>
          <p:cNvSpPr>
            <a:spLocks noGrp="1"/>
          </p:cNvSpPr>
          <p:nvPr>
            <p:ph type="dt" sz="half" idx="10"/>
          </p:nvPr>
        </p:nvSpPr>
        <p:spPr/>
        <p:txBody>
          <a:bodyPr rtlCol="0"/>
          <a:lstStyle/>
          <a:p>
            <a:pPr rtl="0"/>
            <a:r>
              <a:rPr lang="it-IT"/>
              <a:t>14/09/2017</a:t>
            </a:r>
          </a:p>
        </p:txBody>
      </p:sp>
      <p:sp>
        <p:nvSpPr>
          <p:cNvPr id="6" name="Footer Placeholder 5"/>
          <p:cNvSpPr>
            <a:spLocks noGrp="1"/>
          </p:cNvSpPr>
          <p:nvPr>
            <p:ph type="ftr" sz="quarter" idx="11"/>
          </p:nvPr>
        </p:nvSpPr>
        <p:spPr/>
        <p:txBody>
          <a:bodyPr rtlCol="0"/>
          <a:lstStyle/>
          <a:p>
            <a:pPr rtl="0"/>
            <a:endParaRPr lang="it-IT"/>
          </a:p>
        </p:txBody>
      </p:sp>
      <p:sp>
        <p:nvSpPr>
          <p:cNvPr id="7" name="Slide Number Placeholder 6"/>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rtlCol="0"/>
          <a:lstStyle/>
          <a:p>
            <a:pPr rtl="0"/>
            <a:r>
              <a:rPr lang="es"/>
              <a:t>Fare clic per modificare stile</a:t>
            </a:r>
            <a:endParaRPr lang="en-US" dirty="0"/>
          </a:p>
        </p:txBody>
      </p:sp>
      <p:sp>
        <p:nvSpPr>
          <p:cNvPr id="3" name="Text Placeholder 2"/>
          <p:cNvSpPr>
            <a:spLocks noGrp="1"/>
          </p:cNvSpPr>
          <p:nvPr>
            <p:ph type="body" idx="1"/>
          </p:nvPr>
        </p:nvSpPr>
        <p:spPr>
          <a:xfrm>
            <a:off x="535366" y="2465706"/>
            <a:ext cx="3288089" cy="1208404"/>
          </a:xfrm>
        </p:spPr>
        <p:txBody>
          <a:bodyPr rtlCol="0"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rtl="0"/>
            <a:r>
              <a:rPr lang="es"/>
              <a:t>Fare clic per modificare gli stili del testo dello schema</a:t>
            </a:r>
          </a:p>
        </p:txBody>
      </p:sp>
      <p:sp>
        <p:nvSpPr>
          <p:cNvPr id="4" name="Content Placeholder 3"/>
          <p:cNvSpPr>
            <a:spLocks noGrp="1"/>
          </p:cNvSpPr>
          <p:nvPr>
            <p:ph sz="half" idx="2"/>
          </p:nvPr>
        </p:nvSpPr>
        <p:spPr>
          <a:xfrm>
            <a:off x="535366" y="3674110"/>
            <a:ext cx="3288089" cy="5404062"/>
          </a:xfrm>
        </p:spPr>
        <p:txBody>
          <a:bodyPr rtlCol="0"/>
          <a:lstStyle/>
          <a:p>
            <a:pPr lvl="0" rtl="0"/>
            <a:r>
              <a:rPr lang="es"/>
              <a:t>Fare clic per modificare gli stili del testo dello schema</a:t>
            </a:r>
          </a:p>
          <a:p>
            <a:pPr lvl="1" rtl="0"/>
            <a:r>
              <a:rPr lang="es"/>
              <a:t>Secondo livello</a:t>
            </a:r>
          </a:p>
          <a:p>
            <a:pPr lvl="2" rtl="0"/>
            <a:r>
              <a:rPr lang="es"/>
              <a:t>Terzo livello</a:t>
            </a:r>
          </a:p>
          <a:p>
            <a:pPr lvl="3" rtl="0"/>
            <a:r>
              <a:rPr lang="es"/>
              <a:t>Quarto livello</a:t>
            </a:r>
          </a:p>
          <a:p>
            <a:pPr lvl="4" rtl="0"/>
            <a:r>
              <a:rPr lang="es"/>
              <a:t>Quinto livello</a:t>
            </a:r>
            <a:endParaRPr lang="en-US" dirty="0"/>
          </a:p>
        </p:txBody>
      </p:sp>
      <p:sp>
        <p:nvSpPr>
          <p:cNvPr id="5" name="Text Placeholder 4"/>
          <p:cNvSpPr>
            <a:spLocks noGrp="1"/>
          </p:cNvSpPr>
          <p:nvPr>
            <p:ph type="body" sz="quarter" idx="3"/>
          </p:nvPr>
        </p:nvSpPr>
        <p:spPr>
          <a:xfrm>
            <a:off x="3934778" y="2465706"/>
            <a:ext cx="3304282" cy="1208404"/>
          </a:xfrm>
        </p:spPr>
        <p:txBody>
          <a:bodyPr rtlCol="0"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rtl="0"/>
            <a:r>
              <a:rPr lang="es"/>
              <a:t>Fare clic per modificare gli stili del testo dello schema</a:t>
            </a:r>
          </a:p>
        </p:txBody>
      </p:sp>
      <p:sp>
        <p:nvSpPr>
          <p:cNvPr id="6" name="Content Placeholder 5"/>
          <p:cNvSpPr>
            <a:spLocks noGrp="1"/>
          </p:cNvSpPr>
          <p:nvPr>
            <p:ph sz="quarter" idx="4"/>
          </p:nvPr>
        </p:nvSpPr>
        <p:spPr>
          <a:xfrm>
            <a:off x="3934778" y="3674110"/>
            <a:ext cx="3304282" cy="5404062"/>
          </a:xfrm>
        </p:spPr>
        <p:txBody>
          <a:bodyPr rtlCol="0"/>
          <a:lstStyle/>
          <a:p>
            <a:pPr lvl="0" rtl="0"/>
            <a:r>
              <a:rPr lang="es"/>
              <a:t>Fare clic per modificare gli stili del testo dello schema</a:t>
            </a:r>
          </a:p>
          <a:p>
            <a:pPr lvl="1" rtl="0"/>
            <a:r>
              <a:rPr lang="es"/>
              <a:t>Secondo livello</a:t>
            </a:r>
          </a:p>
          <a:p>
            <a:pPr lvl="2" rtl="0"/>
            <a:r>
              <a:rPr lang="es"/>
              <a:t>Terzo livello</a:t>
            </a:r>
          </a:p>
          <a:p>
            <a:pPr lvl="3" rtl="0"/>
            <a:r>
              <a:rPr lang="es"/>
              <a:t>Quarto livello</a:t>
            </a:r>
          </a:p>
          <a:p>
            <a:pPr lvl="4" rtl="0"/>
            <a:r>
              <a:rPr lang="es"/>
              <a:t>Quinto livello</a:t>
            </a:r>
            <a:endParaRPr lang="en-US" dirty="0"/>
          </a:p>
        </p:txBody>
      </p:sp>
      <p:sp>
        <p:nvSpPr>
          <p:cNvPr id="7" name="Date Placeholder 6"/>
          <p:cNvSpPr>
            <a:spLocks noGrp="1"/>
          </p:cNvSpPr>
          <p:nvPr>
            <p:ph type="dt" sz="half" idx="10"/>
          </p:nvPr>
        </p:nvSpPr>
        <p:spPr/>
        <p:txBody>
          <a:bodyPr rtlCol="0"/>
          <a:lstStyle/>
          <a:p>
            <a:pPr rtl="0"/>
            <a:r>
              <a:rPr lang="it-IT"/>
              <a:t>14/09/2017</a:t>
            </a:r>
          </a:p>
        </p:txBody>
      </p:sp>
      <p:sp>
        <p:nvSpPr>
          <p:cNvPr id="8" name="Footer Placeholder 7"/>
          <p:cNvSpPr>
            <a:spLocks noGrp="1"/>
          </p:cNvSpPr>
          <p:nvPr>
            <p:ph type="ftr" sz="quarter" idx="11"/>
          </p:nvPr>
        </p:nvSpPr>
        <p:spPr/>
        <p:txBody>
          <a:bodyPr rtlCol="0"/>
          <a:lstStyle/>
          <a:p>
            <a:pPr rtl="0"/>
            <a:endParaRPr lang="it-IT"/>
          </a:p>
        </p:txBody>
      </p:sp>
      <p:sp>
        <p:nvSpPr>
          <p:cNvPr id="9" name="Slide Number Placeholder 8"/>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es"/>
              <a:t>Fare clic per modificare stile</a:t>
            </a:r>
            <a:endParaRPr lang="en-US" dirty="0"/>
          </a:p>
        </p:txBody>
      </p:sp>
      <p:sp>
        <p:nvSpPr>
          <p:cNvPr id="3" name="Date Placeholder 2"/>
          <p:cNvSpPr>
            <a:spLocks noGrp="1"/>
          </p:cNvSpPr>
          <p:nvPr>
            <p:ph type="dt" sz="half" idx="10"/>
          </p:nvPr>
        </p:nvSpPr>
        <p:spPr/>
        <p:txBody>
          <a:bodyPr rtlCol="0"/>
          <a:lstStyle/>
          <a:p>
            <a:pPr rtl="0"/>
            <a:r>
              <a:rPr lang="it-IT"/>
              <a:t>14/09/2017</a:t>
            </a:r>
          </a:p>
        </p:txBody>
      </p:sp>
      <p:sp>
        <p:nvSpPr>
          <p:cNvPr id="4" name="Footer Placeholder 3"/>
          <p:cNvSpPr>
            <a:spLocks noGrp="1"/>
          </p:cNvSpPr>
          <p:nvPr>
            <p:ph type="ftr" sz="quarter" idx="11"/>
          </p:nvPr>
        </p:nvSpPr>
        <p:spPr/>
        <p:txBody>
          <a:bodyPr rtlCol="0"/>
          <a:lstStyle/>
          <a:p>
            <a:pPr rtl="0"/>
            <a:endParaRPr lang="it-IT"/>
          </a:p>
        </p:txBody>
      </p:sp>
      <p:sp>
        <p:nvSpPr>
          <p:cNvPr id="5" name="Slide Number Placeholder 4"/>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r>
              <a:rPr lang="it-IT"/>
              <a:t>14/09/2017</a:t>
            </a:r>
          </a:p>
        </p:txBody>
      </p:sp>
      <p:sp>
        <p:nvSpPr>
          <p:cNvPr id="3" name="Footer Placeholder 2"/>
          <p:cNvSpPr>
            <a:spLocks noGrp="1"/>
          </p:cNvSpPr>
          <p:nvPr>
            <p:ph type="ftr" sz="quarter" idx="11"/>
          </p:nvPr>
        </p:nvSpPr>
        <p:spPr/>
        <p:txBody>
          <a:bodyPr rtlCol="0"/>
          <a:lstStyle/>
          <a:p>
            <a:pPr rtl="0"/>
            <a:endParaRPr lang="it-IT"/>
          </a:p>
        </p:txBody>
      </p:sp>
      <p:sp>
        <p:nvSpPr>
          <p:cNvPr id="4" name="Slide Number Placeholder 3"/>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0" anchor="b"/>
          <a:lstStyle>
            <a:lvl1pPr>
              <a:defRPr sz="2720"/>
            </a:lvl1pPr>
          </a:lstStyle>
          <a:p>
            <a:pPr rtl="0"/>
            <a:r>
              <a:rPr lang="es"/>
              <a:t>Fare clic per modificare stile</a:t>
            </a:r>
            <a:endParaRPr lang="en-US" dirty="0"/>
          </a:p>
        </p:txBody>
      </p:sp>
      <p:sp>
        <p:nvSpPr>
          <p:cNvPr id="3" name="Content Placeholder 2"/>
          <p:cNvSpPr>
            <a:spLocks noGrp="1"/>
          </p:cNvSpPr>
          <p:nvPr>
            <p:ph idx="1"/>
          </p:nvPr>
        </p:nvSpPr>
        <p:spPr>
          <a:xfrm>
            <a:off x="3304282" y="1448226"/>
            <a:ext cx="3934778" cy="7147983"/>
          </a:xfrm>
        </p:spPr>
        <p:txBody>
          <a:bodyPr rtlCol="0"/>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rtl="0"/>
            <a:r>
              <a:rPr lang="es"/>
              <a:t>Fare clic per modificare gli stili del testo dello schema</a:t>
            </a:r>
          </a:p>
          <a:p>
            <a:pPr lvl="1" rtl="0"/>
            <a:r>
              <a:rPr lang="es"/>
              <a:t>Secondo livello</a:t>
            </a:r>
          </a:p>
          <a:p>
            <a:pPr lvl="2" rtl="0"/>
            <a:r>
              <a:rPr lang="es"/>
              <a:t>Terzo livello</a:t>
            </a:r>
          </a:p>
          <a:p>
            <a:pPr lvl="3" rtl="0"/>
            <a:r>
              <a:rPr lang="es"/>
              <a:t>Quarto livello</a:t>
            </a:r>
          </a:p>
          <a:p>
            <a:pPr lvl="4" rtl="0"/>
            <a:r>
              <a:rPr lang="es"/>
              <a:t>Quinto livello</a:t>
            </a:r>
            <a:endParaRPr lang="en-US" dirty="0"/>
          </a:p>
        </p:txBody>
      </p:sp>
      <p:sp>
        <p:nvSpPr>
          <p:cNvPr id="4" name="Text Placeholder 3"/>
          <p:cNvSpPr>
            <a:spLocks noGrp="1"/>
          </p:cNvSpPr>
          <p:nvPr>
            <p:ph type="body" sz="half" idx="2"/>
          </p:nvPr>
        </p:nvSpPr>
        <p:spPr>
          <a:xfrm>
            <a:off x="535365" y="3017520"/>
            <a:ext cx="2506801" cy="5590329"/>
          </a:xfrm>
        </p:spPr>
        <p:txBody>
          <a:bodyPr rtlCol="0"/>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rtl="0"/>
            <a:r>
              <a:rPr lang="es"/>
              <a:t>Fare clic per modificare gli stili del testo dello schema</a:t>
            </a:r>
          </a:p>
        </p:txBody>
      </p:sp>
      <p:sp>
        <p:nvSpPr>
          <p:cNvPr id="5" name="Date Placeholder 4"/>
          <p:cNvSpPr>
            <a:spLocks noGrp="1"/>
          </p:cNvSpPr>
          <p:nvPr>
            <p:ph type="dt" sz="half" idx="10"/>
          </p:nvPr>
        </p:nvSpPr>
        <p:spPr/>
        <p:txBody>
          <a:bodyPr rtlCol="0"/>
          <a:lstStyle/>
          <a:p>
            <a:pPr rtl="0"/>
            <a:r>
              <a:rPr lang="it-IT"/>
              <a:t>14/09/2017</a:t>
            </a:r>
          </a:p>
        </p:txBody>
      </p:sp>
      <p:sp>
        <p:nvSpPr>
          <p:cNvPr id="6" name="Footer Placeholder 5"/>
          <p:cNvSpPr>
            <a:spLocks noGrp="1"/>
          </p:cNvSpPr>
          <p:nvPr>
            <p:ph type="ftr" sz="quarter" idx="11"/>
          </p:nvPr>
        </p:nvSpPr>
        <p:spPr/>
        <p:txBody>
          <a:bodyPr rtlCol="0"/>
          <a:lstStyle/>
          <a:p>
            <a:pPr rtl="0"/>
            <a:endParaRPr lang="it-IT"/>
          </a:p>
        </p:txBody>
      </p:sp>
      <p:sp>
        <p:nvSpPr>
          <p:cNvPr id="7" name="Slide Number Placeholder 6"/>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rtlCol="0" anchor="b"/>
          <a:lstStyle>
            <a:lvl1pPr>
              <a:defRPr sz="2720"/>
            </a:lvl1pPr>
          </a:lstStyle>
          <a:p>
            <a:pPr rtl="0"/>
            <a:r>
              <a:rPr lang="es"/>
              <a:t>Fare clic per modificare stile</a:t>
            </a:r>
            <a:endParaRPr lang="en-US" dirty="0"/>
          </a:p>
        </p:txBody>
      </p:sp>
      <p:sp>
        <p:nvSpPr>
          <p:cNvPr id="3" name="Picture Placeholder 2"/>
          <p:cNvSpPr>
            <a:spLocks noGrp="1" noChangeAspect="1"/>
          </p:cNvSpPr>
          <p:nvPr>
            <p:ph type="pic" idx="1"/>
          </p:nvPr>
        </p:nvSpPr>
        <p:spPr>
          <a:xfrm>
            <a:off x="3304282" y="1448226"/>
            <a:ext cx="3934778" cy="7147983"/>
          </a:xfrm>
        </p:spPr>
        <p:txBody>
          <a:bodyPr rtlCol="0"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pPr rtl="0"/>
            <a:r>
              <a:rPr lang="es"/>
              <a:t>Trascinare l'immagine su un segnaposto o fare clic sull'icona per aggiungerla</a:t>
            </a:r>
            <a:endParaRPr lang="en-US" dirty="0"/>
          </a:p>
        </p:txBody>
      </p:sp>
      <p:sp>
        <p:nvSpPr>
          <p:cNvPr id="4" name="Text Placeholder 3"/>
          <p:cNvSpPr>
            <a:spLocks noGrp="1"/>
          </p:cNvSpPr>
          <p:nvPr>
            <p:ph type="body" sz="half" idx="2"/>
          </p:nvPr>
        </p:nvSpPr>
        <p:spPr>
          <a:xfrm>
            <a:off x="535365" y="3017520"/>
            <a:ext cx="2506801" cy="5590329"/>
          </a:xfrm>
        </p:spPr>
        <p:txBody>
          <a:bodyPr rtlCol="0"/>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rtl="0"/>
            <a:r>
              <a:rPr lang="es"/>
              <a:t>Fare clic per modificare gli stili del testo dello schema</a:t>
            </a:r>
          </a:p>
        </p:txBody>
      </p:sp>
      <p:sp>
        <p:nvSpPr>
          <p:cNvPr id="5" name="Date Placeholder 4"/>
          <p:cNvSpPr>
            <a:spLocks noGrp="1"/>
          </p:cNvSpPr>
          <p:nvPr>
            <p:ph type="dt" sz="half" idx="10"/>
          </p:nvPr>
        </p:nvSpPr>
        <p:spPr/>
        <p:txBody>
          <a:bodyPr rtlCol="0"/>
          <a:lstStyle/>
          <a:p>
            <a:pPr rtl="0"/>
            <a:r>
              <a:rPr lang="it-IT"/>
              <a:t>14/09/2017</a:t>
            </a:r>
          </a:p>
        </p:txBody>
      </p:sp>
      <p:sp>
        <p:nvSpPr>
          <p:cNvPr id="6" name="Footer Placeholder 5"/>
          <p:cNvSpPr>
            <a:spLocks noGrp="1"/>
          </p:cNvSpPr>
          <p:nvPr>
            <p:ph type="ftr" sz="quarter" idx="11"/>
          </p:nvPr>
        </p:nvSpPr>
        <p:spPr/>
        <p:txBody>
          <a:bodyPr rtlCol="0"/>
          <a:lstStyle/>
          <a:p>
            <a:pPr rtl="0"/>
            <a:endParaRPr lang="it-IT"/>
          </a:p>
        </p:txBody>
      </p:sp>
      <p:sp>
        <p:nvSpPr>
          <p:cNvPr id="7" name="Slide Number Placeholder 6"/>
          <p:cNvSpPr>
            <a:spLocks noGrp="1"/>
          </p:cNvSpPr>
          <p:nvPr>
            <p:ph type="sldNum" sz="quarter" idx="12"/>
          </p:nvPr>
        </p:nvSpPr>
        <p:spPr/>
        <p:txBody>
          <a:bodyPr rtlCol="0"/>
          <a:lstStyle/>
          <a:p>
            <a:pPr rtl="0"/>
            <a:fld id="{20420942-0C1D-C342-8146-AAA4F3CAD529}" type="slidenum">
              <a:rPr lang="it-IT" smtClean="0"/>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rtl="0"/>
            <a:r>
              <a:rPr lang="es"/>
              <a:t>Fare clic per modificare stile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rtl="0"/>
            <a:r>
              <a:rPr lang="es"/>
              <a:t>Fare clic per modificare gli stili del testo dello schema</a:t>
            </a:r>
          </a:p>
          <a:p>
            <a:pPr lvl="1" rtl="0"/>
            <a:r>
              <a:rPr lang="es"/>
              <a:t>Secondo livello</a:t>
            </a:r>
          </a:p>
          <a:p>
            <a:pPr lvl="2" rtl="0"/>
            <a:r>
              <a:rPr lang="es"/>
              <a:t>Terzo livello</a:t>
            </a:r>
          </a:p>
          <a:p>
            <a:pPr lvl="3" rtl="0"/>
            <a:r>
              <a:rPr lang="es"/>
              <a:t>Quarto livello</a:t>
            </a:r>
          </a:p>
          <a:p>
            <a:pPr lvl="4" rtl="0"/>
            <a:r>
              <a:rPr lang="es"/>
              <a:t>Quinto livello</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pPr rtl="0"/>
            <a:r>
              <a:rPr lang="it-IT"/>
              <a:t>14/09/2017</a:t>
            </a: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pPr rtl="0"/>
            <a:endParaRPr lang="it-IT"/>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pPr rtl="0"/>
            <a:fld id="{20420942-0C1D-C342-8146-AAA4F3CAD529}" type="slidenum">
              <a:rPr lang="it-IT" smtClean="0"/>
              <a:t>‹#›</a:t>
            </a:fld>
            <a:endParaRPr lang="it-IT"/>
          </a:p>
        </p:txBody>
      </p:sp>
    </p:spTree>
    <p:extLst>
      <p:ext uri="{BB962C8B-B14F-4D97-AF65-F5344CB8AC3E}">
        <p14:creationId xmlns:p14="http://schemas.microsoft.com/office/powerpoint/2010/main" val="184482323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b="0" i="0" u="none"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b="0" i="0" u="none"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0" y="0"/>
            <a:ext cx="7772400" cy="9850348"/>
          </a:xfrm>
          <a:prstGeom prst="rect">
            <a:avLst/>
          </a:prstGeom>
          <a:solidFill>
            <a:srgbClr val="315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10" name="Rettangolo 9"/>
          <p:cNvSpPr/>
          <p:nvPr/>
        </p:nvSpPr>
        <p:spPr>
          <a:xfrm>
            <a:off x="0" y="5118862"/>
            <a:ext cx="7772400" cy="4939538"/>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pic>
        <p:nvPicPr>
          <p:cNvPr id="13" name="Immagine 12"/>
          <p:cNvPicPr>
            <a:picLocks noChangeAspect="1"/>
          </p:cNvPicPr>
          <p:nvPr/>
        </p:nvPicPr>
        <p:blipFill>
          <a:blip r:embed="rId3"/>
          <a:stretch>
            <a:fillRect/>
          </a:stretch>
        </p:blipFill>
        <p:spPr>
          <a:xfrm>
            <a:off x="-19050" y="5193563"/>
            <a:ext cx="7772400" cy="6040793"/>
          </a:xfrm>
          <a:prstGeom prst="rect">
            <a:avLst/>
          </a:prstGeom>
          <a:ln>
            <a:noFill/>
          </a:ln>
        </p:spPr>
      </p:pic>
      <p:pic>
        <p:nvPicPr>
          <p:cNvPr id="6" name="Immagine 5"/>
          <p:cNvPicPr>
            <a:picLocks noChangeAspect="1"/>
          </p:cNvPicPr>
          <p:nvPr/>
        </p:nvPicPr>
        <p:blipFill>
          <a:blip r:embed="rId4"/>
          <a:stretch>
            <a:fillRect/>
          </a:stretch>
        </p:blipFill>
        <p:spPr>
          <a:xfrm>
            <a:off x="488022" y="417815"/>
            <a:ext cx="1422400" cy="304800"/>
          </a:xfrm>
          <a:prstGeom prst="rect">
            <a:avLst/>
          </a:prstGeom>
        </p:spPr>
      </p:pic>
      <p:sp>
        <p:nvSpPr>
          <p:cNvPr id="7" name="Rettangolo 6"/>
          <p:cNvSpPr/>
          <p:nvPr/>
        </p:nvSpPr>
        <p:spPr>
          <a:xfrm>
            <a:off x="1527231" y="842816"/>
            <a:ext cx="6015519" cy="646331"/>
          </a:xfrm>
          <a:prstGeom prst="rect">
            <a:avLst/>
          </a:prstGeom>
        </p:spPr>
        <p:txBody>
          <a:bodyPr wrap="square" rtlCol="0">
            <a:spAutoFit/>
          </a:bodyPr>
          <a:lstStyle/>
          <a:p>
            <a:pPr rtl="0"/>
            <a:r>
              <a:rPr lang="es" sz="3600">
                <a:solidFill>
                  <a:schemeClr val="bg1"/>
                </a:solidFill>
                <a:latin typeface="Segoe Pro Display Light" charset="0"/>
                <a:ea typeface="Segoe Pro Display Light" charset="0"/>
                <a:cs typeface="Segoe Pro Display Light" charset="0"/>
              </a:rPr>
              <a:t>Bandeja de entrada </a:t>
            </a:r>
          </a:p>
        </p:txBody>
      </p:sp>
      <p:sp>
        <p:nvSpPr>
          <p:cNvPr id="8" name="Rettangolo 7"/>
          <p:cNvSpPr/>
          <p:nvPr/>
        </p:nvSpPr>
        <p:spPr>
          <a:xfrm>
            <a:off x="2089306" y="1180214"/>
            <a:ext cx="6352955" cy="1400383"/>
          </a:xfrm>
          <a:prstGeom prst="rect">
            <a:avLst/>
          </a:prstGeom>
        </p:spPr>
        <p:txBody>
          <a:bodyPr wrap="square" rtlCol="0">
            <a:spAutoFit/>
          </a:bodyPr>
          <a:lstStyle/>
          <a:p>
            <a:pPr rtl="0"/>
            <a:r>
              <a:rPr lang="es" sz="8500" dirty="0">
                <a:solidFill>
                  <a:schemeClr val="bg1"/>
                </a:solidFill>
                <a:latin typeface="Segoe Pro Display Light" charset="0"/>
                <a:ea typeface="Segoe Pro Display Light" charset="0"/>
                <a:cs typeface="Segoe Pro Display Light" charset="0"/>
              </a:rPr>
              <a:t>organizada</a:t>
            </a:r>
          </a:p>
        </p:txBody>
      </p:sp>
      <p:pic>
        <p:nvPicPr>
          <p:cNvPr id="2" name="Immagine 1"/>
          <p:cNvPicPr>
            <a:picLocks noChangeAspect="1"/>
          </p:cNvPicPr>
          <p:nvPr/>
        </p:nvPicPr>
        <p:blipFill>
          <a:blip r:embed="rId5"/>
          <a:stretch>
            <a:fillRect/>
          </a:stretch>
        </p:blipFill>
        <p:spPr>
          <a:xfrm>
            <a:off x="3867150" y="5010150"/>
            <a:ext cx="38100" cy="38100"/>
          </a:xfrm>
          <a:prstGeom prst="rect">
            <a:avLst/>
          </a:prstGeom>
        </p:spPr>
      </p:pic>
      <p:pic>
        <p:nvPicPr>
          <p:cNvPr id="3" name="Immagin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4692" y="1542309"/>
            <a:ext cx="7772400" cy="3590023"/>
          </a:xfrm>
          <a:prstGeom prst="rect">
            <a:avLst/>
          </a:prstGeom>
        </p:spPr>
      </p:pic>
      <p:sp>
        <p:nvSpPr>
          <p:cNvPr id="29" name="Rettangolo 28"/>
          <p:cNvSpPr/>
          <p:nvPr/>
        </p:nvSpPr>
        <p:spPr>
          <a:xfrm>
            <a:off x="4831773" y="5717512"/>
            <a:ext cx="2306782" cy="1015663"/>
          </a:xfrm>
          <a:prstGeom prst="rect">
            <a:avLst/>
          </a:prstGeom>
        </p:spPr>
        <p:txBody>
          <a:bodyPr wrap="square" rtlCol="0">
            <a:spAutoFit/>
          </a:bodyPr>
          <a:lstStyle/>
          <a:p>
            <a:pPr rtl="0"/>
            <a:r>
              <a:rPr lang="es" sz="1000">
                <a:solidFill>
                  <a:srgbClr val="315D99"/>
                </a:solidFill>
                <a:latin typeface="Segoe Pro Display" charset="0"/>
                <a:ea typeface="Segoe Pro Display" charset="0"/>
                <a:cs typeface="Segoe Pro Display" charset="0"/>
              </a:rPr>
              <a:t>Acorta los hilos largos de correo electrónico con un solo clic. Limpia los mensajes eliminados que ya has leído si los mensajes siguientes de la conversación contienen la misma información. Selecciona </a:t>
            </a:r>
            <a:r>
              <a:rPr lang="es" sz="1000" b="1">
                <a:solidFill>
                  <a:srgbClr val="315D99"/>
                </a:solidFill>
                <a:latin typeface="Segoe Pro Display" charset="0"/>
                <a:ea typeface="Segoe Pro Display" charset="0"/>
                <a:cs typeface="Segoe Pro Display" charset="0"/>
              </a:rPr>
              <a:t>Limpiar </a:t>
            </a:r>
            <a:r>
              <a:rPr lang="es" sz="1000">
                <a:solidFill>
                  <a:srgbClr val="315D99"/>
                </a:solidFill>
                <a:latin typeface="Segoe Pro Display" charset="0"/>
                <a:ea typeface="Segoe Pro Display" charset="0"/>
                <a:cs typeface="Segoe Pro Display" charset="0"/>
              </a:rPr>
              <a:t>en el grupo </a:t>
            </a:r>
            <a:r>
              <a:rPr lang="es" sz="1000" b="1">
                <a:solidFill>
                  <a:srgbClr val="315D99"/>
                </a:solidFill>
                <a:latin typeface="Segoe Pro Display" charset="0"/>
                <a:ea typeface="Segoe Pro Display" charset="0"/>
                <a:cs typeface="Segoe Pro Display" charset="0"/>
              </a:rPr>
              <a:t>Eliminar</a:t>
            </a:r>
            <a:r>
              <a:rPr lang="es" sz="1000">
                <a:solidFill>
                  <a:srgbClr val="315D99"/>
                </a:solidFill>
                <a:latin typeface="Segoe Pro Display" charset="0"/>
                <a:ea typeface="Segoe Pro Display" charset="0"/>
                <a:cs typeface="Segoe Pro Display" charset="0"/>
              </a:rPr>
              <a:t> de la cinta de opciones.</a:t>
            </a:r>
            <a:endParaRPr lang="en-US" sz="1000">
              <a:latin typeface="Segoe Pro Display" charset="0"/>
              <a:ea typeface="Segoe Pro Display" charset="0"/>
              <a:cs typeface="Segoe Pro Display" charset="0"/>
            </a:endParaRPr>
          </a:p>
        </p:txBody>
      </p:sp>
      <p:sp>
        <p:nvSpPr>
          <p:cNvPr id="32" name="Rettangolo 31"/>
          <p:cNvSpPr/>
          <p:nvPr/>
        </p:nvSpPr>
        <p:spPr>
          <a:xfrm>
            <a:off x="457202" y="8399601"/>
            <a:ext cx="2498649" cy="1631216"/>
          </a:xfrm>
          <a:prstGeom prst="rect">
            <a:avLst/>
          </a:prstGeom>
        </p:spPr>
        <p:txBody>
          <a:bodyPr wrap="square" rtlCol="0">
            <a:spAutoFit/>
          </a:bodyPr>
          <a:lstStyle/>
          <a:p>
            <a:pPr rtl="0"/>
            <a:r>
              <a:rPr lang="es" sz="1000" dirty="0">
                <a:solidFill>
                  <a:srgbClr val="315D99"/>
                </a:solidFill>
                <a:latin typeface="Segoe Pro Display" charset="0"/>
                <a:ea typeface="Segoe Pro Display" charset="0"/>
                <a:cs typeface="Segoe Pro Display" charset="0"/>
              </a:rPr>
              <a:t>Para impedir de manera inmediata que los futuros mensajes de una conversación desorganicen tu Bandeja de entrada, selecciona uno y, después, selecciona </a:t>
            </a:r>
            <a:r>
              <a:rPr lang="es" sz="1000" b="1" dirty="0">
                <a:solidFill>
                  <a:srgbClr val="315D99"/>
                </a:solidFill>
                <a:latin typeface="Segoe Pro Display" charset="0"/>
                <a:ea typeface="Segoe Pro Display" charset="0"/>
                <a:cs typeface="Segoe Pro Display" charset="0"/>
              </a:rPr>
              <a:t>Ignorar conversación</a:t>
            </a:r>
            <a:r>
              <a:rPr lang="es" sz="1000" dirty="0">
                <a:solidFill>
                  <a:srgbClr val="315D99"/>
                </a:solidFill>
                <a:latin typeface="Segoe Pro Display" charset="0"/>
                <a:ea typeface="Segoe Pro Display" charset="0"/>
                <a:cs typeface="Segoe Pro Display" charset="0"/>
              </a:rPr>
              <a:t> en el grupo </a:t>
            </a:r>
            <a:r>
              <a:rPr lang="es" sz="1000" b="1" dirty="0">
                <a:solidFill>
                  <a:srgbClr val="315D99"/>
                </a:solidFill>
                <a:latin typeface="Segoe Pro Display" charset="0"/>
                <a:ea typeface="Segoe Pro Display" charset="0"/>
                <a:cs typeface="Segoe Pro Display" charset="0"/>
              </a:rPr>
              <a:t>Eliminar</a:t>
            </a:r>
            <a:r>
              <a:rPr lang="es" sz="1000" dirty="0">
                <a:solidFill>
                  <a:srgbClr val="315D99"/>
                </a:solidFill>
                <a:latin typeface="Segoe Pro Display" charset="0"/>
                <a:ea typeface="Segoe Pro Display" charset="0"/>
                <a:cs typeface="Segoe Pro Display" charset="0"/>
              </a:rPr>
              <a:t> de la cinta de opciones. Todos los mensajes existentes y los futuros de esa conversación se enviarán directamente a la carpeta </a:t>
            </a:r>
            <a:r>
              <a:rPr lang="es" sz="1000" b="1" dirty="0">
                <a:solidFill>
                  <a:srgbClr val="315D99"/>
                </a:solidFill>
                <a:latin typeface="Segoe Pro Display" charset="0"/>
                <a:ea typeface="Segoe Pro Display" charset="0"/>
                <a:cs typeface="Segoe Pro Display" charset="0"/>
              </a:rPr>
              <a:t>Elementos eliminados</a:t>
            </a:r>
            <a:r>
              <a:rPr lang="es" sz="1000" dirty="0">
                <a:solidFill>
                  <a:srgbClr val="315D99"/>
                </a:solidFill>
                <a:latin typeface="Segoe Pro Display" charset="0"/>
                <a:ea typeface="Segoe Pro Display" charset="0"/>
                <a:cs typeface="Segoe Pro Display" charset="0"/>
              </a:rPr>
              <a:t>.</a:t>
            </a:r>
            <a:endParaRPr lang="en-US" sz="1000" dirty="0">
              <a:latin typeface="Segoe Pro Display" charset="0"/>
              <a:ea typeface="Segoe Pro Display" charset="0"/>
              <a:cs typeface="Segoe Pro Display" charset="0"/>
            </a:endParaRPr>
          </a:p>
        </p:txBody>
      </p:sp>
      <p:sp>
        <p:nvSpPr>
          <p:cNvPr id="35" name="Rettangolo 34"/>
          <p:cNvSpPr/>
          <p:nvPr/>
        </p:nvSpPr>
        <p:spPr>
          <a:xfrm>
            <a:off x="1199222" y="5205469"/>
            <a:ext cx="6015519" cy="353943"/>
          </a:xfrm>
          <a:prstGeom prst="rect">
            <a:avLst/>
          </a:prstGeom>
          <a:noFill/>
        </p:spPr>
        <p:txBody>
          <a:bodyPr wrap="square" rtlCol="0">
            <a:spAutoFit/>
          </a:bodyPr>
          <a:lstStyle/>
          <a:p>
            <a:pPr rtl="0"/>
            <a:r>
              <a:rPr lang="es" sz="1700" b="1">
                <a:solidFill>
                  <a:srgbClr val="315D99"/>
                </a:solidFill>
                <a:latin typeface="Segoe Pro Display" charset="0"/>
                <a:ea typeface="Segoe Pro Display" charset="0"/>
                <a:cs typeface="Segoe Pro Display" charset="0"/>
              </a:rPr>
              <a:t>Limpiar carpetas</a:t>
            </a:r>
          </a:p>
        </p:txBody>
      </p:sp>
      <p:sp>
        <p:nvSpPr>
          <p:cNvPr id="36" name="Rettangolo 35"/>
          <p:cNvSpPr/>
          <p:nvPr/>
        </p:nvSpPr>
        <p:spPr>
          <a:xfrm>
            <a:off x="3758502" y="7148216"/>
            <a:ext cx="6015519" cy="353943"/>
          </a:xfrm>
          <a:prstGeom prst="rect">
            <a:avLst/>
          </a:prstGeom>
          <a:noFill/>
        </p:spPr>
        <p:txBody>
          <a:bodyPr wrap="square" rtlCol="0">
            <a:spAutoFit/>
          </a:bodyPr>
          <a:lstStyle/>
          <a:p>
            <a:pPr rtl="0"/>
            <a:r>
              <a:rPr lang="es" sz="1700" b="1">
                <a:solidFill>
                  <a:srgbClr val="315D99"/>
                </a:solidFill>
                <a:latin typeface="Segoe Pro Display" charset="0"/>
                <a:ea typeface="Segoe Pro Display" charset="0"/>
                <a:cs typeface="Segoe Pro Display" charset="0"/>
              </a:rPr>
              <a:t>Ignorar una conversación</a:t>
            </a:r>
          </a:p>
        </p:txBody>
      </p:sp>
    </p:spTree>
    <p:extLst>
      <p:ext uri="{BB962C8B-B14F-4D97-AF65-F5344CB8AC3E}">
        <p14:creationId xmlns:p14="http://schemas.microsoft.com/office/powerpoint/2010/main" val="1008421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tangolo 14"/>
          <p:cNvSpPr/>
          <p:nvPr/>
        </p:nvSpPr>
        <p:spPr>
          <a:xfrm>
            <a:off x="2" y="0"/>
            <a:ext cx="7772399" cy="9960666"/>
          </a:xfrm>
          <a:prstGeom prst="rect">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pic>
        <p:nvPicPr>
          <p:cNvPr id="4" name="Immagine 3"/>
          <p:cNvPicPr>
            <a:picLocks noChangeAspect="1"/>
          </p:cNvPicPr>
          <p:nvPr/>
        </p:nvPicPr>
        <p:blipFill>
          <a:blip r:embed="rId3"/>
          <a:stretch>
            <a:fillRect/>
          </a:stretch>
        </p:blipFill>
        <p:spPr>
          <a:xfrm>
            <a:off x="-145472" y="359468"/>
            <a:ext cx="7221681" cy="5098153"/>
          </a:xfrm>
          <a:prstGeom prst="rect">
            <a:avLst/>
          </a:prstGeom>
        </p:spPr>
      </p:pic>
      <p:sp>
        <p:nvSpPr>
          <p:cNvPr id="5" name="Rettangolo 4"/>
          <p:cNvSpPr/>
          <p:nvPr/>
        </p:nvSpPr>
        <p:spPr>
          <a:xfrm>
            <a:off x="0" y="5743254"/>
            <a:ext cx="7772400" cy="4315146"/>
          </a:xfrm>
          <a:prstGeom prst="rect">
            <a:avLst/>
          </a:prstGeom>
          <a:solidFill>
            <a:srgbClr val="315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6" name="Rettangolo 5"/>
          <p:cNvSpPr/>
          <p:nvPr/>
        </p:nvSpPr>
        <p:spPr>
          <a:xfrm>
            <a:off x="1135295" y="6512316"/>
            <a:ext cx="6015519" cy="353943"/>
          </a:xfrm>
          <a:prstGeom prst="rect">
            <a:avLst/>
          </a:prstGeom>
          <a:noFill/>
        </p:spPr>
        <p:txBody>
          <a:bodyPr wrap="square" rtlCol="0">
            <a:spAutoFit/>
          </a:bodyPr>
          <a:lstStyle/>
          <a:p>
            <a:pPr algn="ctr" rtl="0"/>
            <a:r>
              <a:rPr lang="es" sz="1700" i="1">
                <a:solidFill>
                  <a:schemeClr val="bg1"/>
                </a:solidFill>
                <a:latin typeface="Segoe Pro SemiLight" charset="0"/>
                <a:ea typeface="Segoe Pro SemiLight" charset="0"/>
                <a:cs typeface="Segoe Pro SemiLight" charset="0"/>
              </a:rPr>
              <a:t>Más sugerencias, vídeos, artículos de ayuda y aprendizaje en</a:t>
            </a:r>
          </a:p>
        </p:txBody>
      </p:sp>
      <p:sp>
        <p:nvSpPr>
          <p:cNvPr id="7" name="Rettangolo 6"/>
          <p:cNvSpPr/>
          <p:nvPr/>
        </p:nvSpPr>
        <p:spPr>
          <a:xfrm>
            <a:off x="1135295" y="7037592"/>
            <a:ext cx="6015519" cy="661720"/>
          </a:xfrm>
          <a:prstGeom prst="rect">
            <a:avLst/>
          </a:prstGeom>
          <a:noFill/>
        </p:spPr>
        <p:txBody>
          <a:bodyPr wrap="square" rtlCol="0">
            <a:spAutoFit/>
          </a:bodyPr>
          <a:lstStyle/>
          <a:p>
            <a:pPr algn="ctr" rtl="0"/>
            <a:r>
              <a:rPr lang="es" sz="3700" i="1">
                <a:solidFill>
                  <a:schemeClr val="bg1"/>
                </a:solidFill>
                <a:latin typeface="Segoe Pro Bold" panose="020B0802040504020203" pitchFamily="34" charset="0"/>
                <a:ea typeface="Segoe Pro" charset="0"/>
                <a:cs typeface="Segoe Pro" charset="0"/>
              </a:rPr>
              <a:t>aka.ms/officetips</a:t>
            </a:r>
          </a:p>
        </p:txBody>
      </p:sp>
      <p:sp>
        <p:nvSpPr>
          <p:cNvPr id="8" name="Rettangolo 7"/>
          <p:cNvSpPr/>
          <p:nvPr/>
        </p:nvSpPr>
        <p:spPr>
          <a:xfrm>
            <a:off x="1135295" y="7921357"/>
            <a:ext cx="6015519" cy="1138773"/>
          </a:xfrm>
          <a:prstGeom prst="rect">
            <a:avLst/>
          </a:prstGeom>
          <a:noFill/>
        </p:spPr>
        <p:txBody>
          <a:bodyPr wrap="square" rtlCol="0">
            <a:spAutoFit/>
          </a:bodyPr>
          <a:lstStyle/>
          <a:p>
            <a:pPr algn="ctr" rtl="0"/>
            <a:r>
              <a:rPr lang="es" sz="1700">
                <a:solidFill>
                  <a:schemeClr val="bg1"/>
                </a:solidFill>
                <a:latin typeface="Segoe Pro SemiLight" charset="0"/>
                <a:ea typeface="Segoe Pro SemiLight" charset="0"/>
                <a:cs typeface="Segoe Pro SemiLight" charset="0"/>
              </a:rPr>
              <a:t>Estas experiencias están disponibles en Outlook 2016 y Outlook para Office 365. </a:t>
            </a:r>
          </a:p>
          <a:p>
            <a:pPr algn="ctr" rtl="0"/>
            <a:endParaRPr lang="en-US" sz="1700" dirty="0">
              <a:solidFill>
                <a:schemeClr val="bg1"/>
              </a:solidFill>
              <a:latin typeface="Segoe Pro SemiLight" charset="0"/>
              <a:ea typeface="Segoe Pro SemiLight" charset="0"/>
              <a:cs typeface="Segoe Pro SemiLight" charset="0"/>
            </a:endParaRPr>
          </a:p>
          <a:p>
            <a:pPr algn="ctr" rtl="0"/>
            <a:r>
              <a:rPr lang="es" sz="1700">
                <a:solidFill>
                  <a:schemeClr val="bg1"/>
                </a:solidFill>
                <a:latin typeface="Segoe Pro SemiLight" charset="0"/>
                <a:ea typeface="Segoe Pro SemiLight" charset="0"/>
                <a:cs typeface="Segoe Pro SemiLight" charset="0"/>
              </a:rPr>
              <a:t> </a:t>
            </a:r>
          </a:p>
        </p:txBody>
      </p:sp>
      <p:pic>
        <p:nvPicPr>
          <p:cNvPr id="9" name="Immagine 8"/>
          <p:cNvPicPr>
            <a:picLocks noChangeAspect="1"/>
          </p:cNvPicPr>
          <p:nvPr/>
        </p:nvPicPr>
        <p:blipFill>
          <a:blip r:embed="rId4"/>
          <a:stretch>
            <a:fillRect/>
          </a:stretch>
        </p:blipFill>
        <p:spPr>
          <a:xfrm>
            <a:off x="2997200" y="9288728"/>
            <a:ext cx="1778000" cy="381000"/>
          </a:xfrm>
          <a:prstGeom prst="rect">
            <a:avLst/>
          </a:prstGeom>
        </p:spPr>
      </p:pic>
      <p:sp>
        <p:nvSpPr>
          <p:cNvPr id="10" name="Rettangolo 9"/>
          <p:cNvSpPr/>
          <p:nvPr/>
        </p:nvSpPr>
        <p:spPr>
          <a:xfrm>
            <a:off x="1135294" y="359468"/>
            <a:ext cx="6015519" cy="353943"/>
          </a:xfrm>
          <a:prstGeom prst="rect">
            <a:avLst/>
          </a:prstGeom>
          <a:noFill/>
        </p:spPr>
        <p:txBody>
          <a:bodyPr wrap="square" rtlCol="0">
            <a:spAutoFit/>
          </a:bodyPr>
          <a:lstStyle/>
          <a:p>
            <a:pPr rtl="0"/>
            <a:r>
              <a:rPr lang="es" sz="1700" b="1">
                <a:solidFill>
                  <a:srgbClr val="315D99"/>
                </a:solidFill>
                <a:latin typeface="Segoe Pro Display" charset="0"/>
                <a:ea typeface="Segoe Pro Display" charset="0"/>
                <a:cs typeface="Segoe Pro Display" charset="0"/>
              </a:rPr>
              <a:t>Archivar</a:t>
            </a:r>
          </a:p>
        </p:txBody>
      </p:sp>
      <p:sp>
        <p:nvSpPr>
          <p:cNvPr id="11" name="Rettangolo 10"/>
          <p:cNvSpPr/>
          <p:nvPr/>
        </p:nvSpPr>
        <p:spPr>
          <a:xfrm>
            <a:off x="3514812" y="2666250"/>
            <a:ext cx="3426316" cy="353943"/>
          </a:xfrm>
          <a:prstGeom prst="rect">
            <a:avLst/>
          </a:prstGeom>
          <a:noFill/>
        </p:spPr>
        <p:txBody>
          <a:bodyPr wrap="square" rtlCol="0">
            <a:spAutoFit/>
          </a:bodyPr>
          <a:lstStyle/>
          <a:p>
            <a:pPr rtl="0"/>
            <a:r>
              <a:rPr lang="es" sz="1700" b="1">
                <a:solidFill>
                  <a:srgbClr val="315D99"/>
                </a:solidFill>
                <a:latin typeface="Segoe Pro Display" charset="0"/>
                <a:ea typeface="Segoe Pro Display" charset="0"/>
                <a:cs typeface="Segoe Pro Display" charset="0"/>
              </a:rPr>
              <a:t>Mover</a:t>
            </a:r>
          </a:p>
        </p:txBody>
      </p:sp>
      <p:sp>
        <p:nvSpPr>
          <p:cNvPr id="12" name="Rettangolo 11"/>
          <p:cNvSpPr/>
          <p:nvPr/>
        </p:nvSpPr>
        <p:spPr>
          <a:xfrm>
            <a:off x="4806728" y="1077490"/>
            <a:ext cx="2306782" cy="707886"/>
          </a:xfrm>
          <a:prstGeom prst="rect">
            <a:avLst/>
          </a:prstGeom>
        </p:spPr>
        <p:txBody>
          <a:bodyPr wrap="square" rtlCol="0">
            <a:spAutoFit/>
          </a:bodyPr>
          <a:lstStyle/>
          <a:p>
            <a:pPr rtl="0"/>
            <a:r>
              <a:rPr lang="es" sz="1000">
                <a:solidFill>
                  <a:srgbClr val="315D99"/>
                </a:solidFill>
                <a:latin typeface="Segoe Pro Display" charset="0"/>
                <a:ea typeface="Segoe Pro Display" charset="0"/>
                <a:cs typeface="Segoe Pro Display" charset="0"/>
              </a:rPr>
              <a:t>Selecciona el botón </a:t>
            </a:r>
            <a:r>
              <a:rPr lang="es" sz="1000" b="1">
                <a:solidFill>
                  <a:srgbClr val="315D99"/>
                </a:solidFill>
                <a:latin typeface="Segoe Pro Display" charset="0"/>
                <a:ea typeface="Segoe Pro Display" charset="0"/>
                <a:cs typeface="Segoe Pro Display" charset="0"/>
              </a:rPr>
              <a:t>Archivar</a:t>
            </a:r>
            <a:r>
              <a:rPr lang="es" sz="1000">
                <a:solidFill>
                  <a:srgbClr val="315D99"/>
                </a:solidFill>
                <a:latin typeface="Segoe Pro Display" charset="0"/>
                <a:ea typeface="Segoe Pro Display" charset="0"/>
                <a:cs typeface="Segoe Pro Display" charset="0"/>
              </a:rPr>
              <a:t> para mover la conversación o el mensaje resaltado a la carpeta </a:t>
            </a:r>
            <a:r>
              <a:rPr lang="es" sz="1000" b="1">
                <a:solidFill>
                  <a:srgbClr val="315D99"/>
                </a:solidFill>
                <a:latin typeface="Segoe Pro Display" charset="0"/>
                <a:ea typeface="Segoe Pro Display" charset="0"/>
                <a:cs typeface="Segoe Pro Display" charset="0"/>
              </a:rPr>
              <a:t>Archivo</a:t>
            </a:r>
            <a:r>
              <a:rPr lang="es" sz="1000">
                <a:solidFill>
                  <a:srgbClr val="315D99"/>
                </a:solidFill>
                <a:latin typeface="Segoe Pro Display" charset="0"/>
                <a:ea typeface="Segoe Pro Display" charset="0"/>
                <a:cs typeface="Segoe Pro Display" charset="0"/>
              </a:rPr>
              <a:t> de Outlook. Deja el mensaje para más adelante con un solo clic. </a:t>
            </a:r>
            <a:endParaRPr lang="en-US" sz="1000">
              <a:latin typeface="Segoe Pro Display" charset="0"/>
              <a:ea typeface="Segoe Pro Display" charset="0"/>
              <a:cs typeface="Segoe Pro Display" charset="0"/>
            </a:endParaRPr>
          </a:p>
        </p:txBody>
      </p:sp>
      <p:sp>
        <p:nvSpPr>
          <p:cNvPr id="13" name="Rettangolo 12"/>
          <p:cNvSpPr/>
          <p:nvPr/>
        </p:nvSpPr>
        <p:spPr>
          <a:xfrm>
            <a:off x="4831773" y="5717512"/>
            <a:ext cx="2306782" cy="246221"/>
          </a:xfrm>
          <a:prstGeom prst="rect">
            <a:avLst/>
          </a:prstGeom>
        </p:spPr>
        <p:txBody>
          <a:bodyPr wrap="square" rtlCol="0">
            <a:spAutoFit/>
          </a:bodyPr>
          <a:lstStyle/>
          <a:p>
            <a:pPr rtl="0"/>
            <a:endParaRPr lang="en-US" sz="1000">
              <a:latin typeface="Segoe Pro Display" charset="0"/>
              <a:ea typeface="Segoe Pro Display" charset="0"/>
              <a:cs typeface="Segoe Pro Display" charset="0"/>
            </a:endParaRPr>
          </a:p>
        </p:txBody>
      </p:sp>
      <p:sp>
        <p:nvSpPr>
          <p:cNvPr id="14" name="Rettangolo 13"/>
          <p:cNvSpPr/>
          <p:nvPr/>
        </p:nvSpPr>
        <p:spPr>
          <a:xfrm>
            <a:off x="400983" y="4090855"/>
            <a:ext cx="2306782" cy="1015663"/>
          </a:xfrm>
          <a:prstGeom prst="rect">
            <a:avLst/>
          </a:prstGeom>
        </p:spPr>
        <p:txBody>
          <a:bodyPr wrap="square" rtlCol="0">
            <a:spAutoFit/>
          </a:bodyPr>
          <a:lstStyle/>
          <a:p>
            <a:pPr algn="r" rtl="0"/>
            <a:r>
              <a:rPr lang="es" sz="1000">
                <a:solidFill>
                  <a:srgbClr val="315D99"/>
                </a:solidFill>
                <a:latin typeface="Segoe Pro Display" charset="0"/>
                <a:ea typeface="Segoe Pro Display" charset="0"/>
                <a:cs typeface="Segoe Pro Display" charset="0"/>
              </a:rPr>
              <a:t>Crea varias carpetas para clasificar y almacenar los mensajes. Haz clic con el botón derecho en la carpeta Bandeja de entrada y, después, selecciona </a:t>
            </a:r>
            <a:r>
              <a:rPr lang="es" sz="1000" b="1">
                <a:solidFill>
                  <a:srgbClr val="315D99"/>
                </a:solidFill>
                <a:latin typeface="Segoe Pro Display" charset="0"/>
                <a:ea typeface="Segoe Pro Display" charset="0"/>
                <a:cs typeface="Segoe Pro Display" charset="0"/>
              </a:rPr>
              <a:t>Nueva carpeta...</a:t>
            </a:r>
            <a:r>
              <a:rPr lang="es" sz="1000">
                <a:solidFill>
                  <a:srgbClr val="315D99"/>
                </a:solidFill>
                <a:latin typeface="Segoe Pro Display" charset="0"/>
                <a:ea typeface="Segoe Pro Display" charset="0"/>
                <a:cs typeface="Segoe Pro Display" charset="0"/>
              </a:rPr>
              <a:t>. Para mover un mensaje, selecciónalo en la lista. Después, arrástralo y colócalo en la carpeta apropiada. </a:t>
            </a:r>
          </a:p>
        </p:txBody>
      </p:sp>
    </p:spTree>
    <p:extLst>
      <p:ext uri="{BB962C8B-B14F-4D97-AF65-F5344CB8AC3E}">
        <p14:creationId xmlns:p14="http://schemas.microsoft.com/office/powerpoint/2010/main" val="6616406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257&quot;/&gt;&lt;/object&gt;&lt;/object&gt;&lt;object type=&quot;8&quot; unique_id=&quot;10008&quot;&gt;&lt;/object&gt;&lt;/object&gt;&lt;/database&gt;"/>
  <p:tag name="MMPROD_NEXTUNIQUEID" val="10009"/>
  <p:tag name="SECTOMILLISECCONVERTED" val="1"/>
</p:tagLst>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F46917140D694AAEAF39165F579555" ma:contentTypeVersion="10" ma:contentTypeDescription="Create a new document." ma:contentTypeScope="" ma:versionID="6f1e7b6f0b0d35ced780d0a55ee4053f">
  <xsd:schema xmlns:xsd="http://www.w3.org/2001/XMLSchema" xmlns:xs="http://www.w3.org/2001/XMLSchema" xmlns:p="http://schemas.microsoft.com/office/2006/metadata/properties" xmlns:ns1="http://schemas.microsoft.com/sharepoint/v3" xmlns:ns2="876de33e-aaa5-4507-9b92-b84e676ded0d" xmlns:ns3="9a0666c7-4cba-45e4-bb78-1ed48d50e5d1" xmlns:ns4="10dd7f8a-f247-48ee-8534-441ce336aea6" targetNamespace="http://schemas.microsoft.com/office/2006/metadata/properties" ma:root="true" ma:fieldsID="896d2b523964b19186340351f2b60ad5" ns1:_="" ns2:_="" ns3:_="" ns4:_="">
    <xsd:import namespace="http://schemas.microsoft.com/sharepoint/v3"/>
    <xsd:import namespace="876de33e-aaa5-4507-9b92-b84e676ded0d"/>
    <xsd:import namespace="9a0666c7-4cba-45e4-bb78-1ed48d50e5d1"/>
    <xsd:import namespace="10dd7f8a-f247-48ee-8534-441ce336aea6"/>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1:_ip_UnifiedCompliancePolicyProperties" minOccurs="0"/>
                <xsd:element ref="ns1:_ip_UnifiedCompliancePolicyUIAction" minOccurs="0"/>
                <xsd:element ref="ns4:MediaServiceMetadata" minOccurs="0"/>
                <xsd:element ref="ns4:MediaServiceFastMetadata" minOccurs="0"/>
                <xsd:element ref="ns4:MediaServiceAutoTags"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description="" ma:hidden="true" ma:internalName="_ip_UnifiedCompliancePolicyProperties">
      <xsd:simpleType>
        <xsd:restriction base="dms:Note"/>
      </xsd:simpleType>
    </xsd:element>
    <xsd:element name="_ip_UnifiedCompliancePolicyUIAction" ma:index="13"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76de33e-aaa5-4507-9b92-b84e676ded0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a0666c7-4cba-45e4-bb78-1ed48d50e5d1"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0dd7f8a-f247-48ee-8534-441ce336aea6" elementFormDefault="qualified">
    <xsd:import namespace="http://schemas.microsoft.com/office/2006/documentManagement/types"/>
    <xsd:import namespace="http://schemas.microsoft.com/office/infopath/2007/PartnerControls"/>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AutoTags" ma:index="16" nillable="true" ma:displayName="MediaServiceAutoTags" ma:description="" ma:internalName="MediaServiceAutoTags" ma:readOnly="true">
      <xsd:simpleType>
        <xsd:restriction base="dms:Text"/>
      </xsd:simpleType>
    </xsd:element>
    <xsd:element name="MediaServiceDateTaken" ma:index="17" nillable="true" ma:displayName="MediaServiceDateTaken" ma:descriptio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4D3B74-80BF-4E99-9F1F-561C67642B96}">
  <ds:schemaRefs>
    <ds:schemaRef ds:uri="876de33e-aaa5-4507-9b92-b84e676ded0d"/>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10dd7f8a-f247-48ee-8534-441ce336aea6"/>
    <ds:schemaRef ds:uri="9a0666c7-4cba-45e4-bb78-1ed48d50e5d1"/>
    <ds:schemaRef ds:uri="http://schemas.microsoft.com/sharepoint/v3"/>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178A7052-6C53-4B40-86F4-5C80C7C032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76de33e-aaa5-4507-9b92-b84e676ded0d"/>
    <ds:schemaRef ds:uri="9a0666c7-4cba-45e4-bb78-1ed48d50e5d1"/>
    <ds:schemaRef ds:uri="10dd7f8a-f247-48ee-8534-441ce336ae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248F2E-5A93-4129-BE54-9C0BA8909B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1536</TotalTime>
  <Words>223</Words>
  <PresentationFormat>Custom</PresentationFormat>
  <Paragraphs>17</Paragraphs>
  <Slides>2</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Segoe Pro</vt:lpstr>
      <vt:lpstr>Segoe Pro Bold</vt:lpstr>
      <vt:lpstr>Segoe Pro Display</vt:lpstr>
      <vt:lpstr>Segoe Pro Display Light</vt:lpstr>
      <vt:lpstr>Segoe Pro SemiLight</vt:lpstr>
      <vt:lpstr>Tema di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2017-09-12T06:37:10Z</dcterms:created>
  <dcterms:modified xsi:type="dcterms:W3CDTF">2017-09-21T09:37:07Z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0x010100D9F46917140D694AAEAF39165F579555</vt:lpwstr>
  </property>
</Properties>
</file>