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custDataLst>
    <p:tags r:id="rId11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es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es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es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es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es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Fare clic per modificare gli stili del testo dello schema</a:t>
            </a:r>
          </a:p>
          <a:p>
            <a:pPr lvl="1" rtl="0"/>
            <a:r>
              <a:rPr lang="es"/>
              <a:t>Secondo livello</a:t>
            </a:r>
          </a:p>
          <a:p>
            <a:pPr lvl="2" rtl="0"/>
            <a:r>
              <a:rPr lang="es"/>
              <a:t>Terzo livello</a:t>
            </a:r>
          </a:p>
          <a:p>
            <a:pPr lvl="3" rtl="0"/>
            <a:r>
              <a:rPr lang="es"/>
              <a:t>Quarto livello</a:t>
            </a:r>
          </a:p>
          <a:p>
            <a:pPr lvl="4" rtl="0"/>
            <a:r>
              <a:rPr lang="e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" y="5794993"/>
            <a:ext cx="2715554" cy="25332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01452" y="842818"/>
            <a:ext cx="718588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36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Cinco maneras de aprovechar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60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todo el potencial de Outlook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es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Firmar con estilo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Abre un </a:t>
            </a:r>
          </a:p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mensaje nuevo.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348" y="5763861"/>
            <a:ext cx="2578100" cy="25463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436" y="5914533"/>
            <a:ext cx="2946399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En la cinta de opciones, selecciona </a:t>
            </a:r>
            <a:r>
              <a:rPr lang="es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Firma</a:t>
            </a:r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y, luego, </a:t>
            </a:r>
            <a:r>
              <a:rPr lang="es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Firmas...</a:t>
            </a:r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Selecciona </a:t>
            </a:r>
          </a:p>
          <a:p>
            <a:pPr algn="ctr" rtl="0"/>
            <a:r>
              <a:rPr lang="es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Nueva</a:t>
            </a:r>
            <a:r>
              <a:rPr lang="es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y asigna un nombre a la firma.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4" y="9284385"/>
            <a:ext cx="2913318" cy="61555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es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Ahora, agrega tu información de contacto.</a:t>
            </a:r>
            <a:r>
              <a:rPr lang="e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631070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Instrucciones y vídeo paso a paso: </a:t>
            </a:r>
          </a:p>
          <a:p>
            <a:pPr rtl="0"/>
            <a:r>
              <a:rPr lang="es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72" y="1727979"/>
            <a:ext cx="6666490" cy="37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1500">
                <a:latin typeface="Segoe Pro Display" charset="0"/>
                <a:ea typeface="Segoe Pro Display" charset="0"/>
                <a:cs typeface="Segoe Pro Display" charset="0"/>
              </a:rPr>
              <a:t>El símbolo @ es clave para que los destinatarios lean tus correos electrónicos. Además, es una forma sencilla de agregar personas a la línea Para.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Todos los usuarios que @mencionas se agregan automáticamente</a:t>
            </a:r>
            <a:r>
              <a:rPr lang="cs-CZ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 la línea Para. Outlook mostrará el símbolo @ en su lista de mensajes de la Bandeja de entrada para llamar su atención.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88" y="129367"/>
            <a:ext cx="2654886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42257"/>
            <a:ext cx="2617087" cy="15280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384" y="1716330"/>
            <a:ext cx="2616350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599" y="1555264"/>
            <a:ext cx="2612260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Texto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22650" y="1324540"/>
            <a:ext cx="93264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Logotipos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34298" y="2790755"/>
            <a:ext cx="89173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Imágenes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08277" y="2796470"/>
            <a:ext cx="87331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Vínculos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es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Destacar con las menciones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Escribe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antes del nombre de </a:t>
            </a:r>
          </a:p>
          <a:p>
            <a:pPr rtl="0"/>
            <a:r>
              <a:rPr lang="es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una persona en cualquier </a:t>
            </a:r>
          </a:p>
          <a:p>
            <a:pPr rtl="0"/>
            <a:r>
              <a:rPr lang="es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parte del cuerpo del mensaje.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902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5431" y="6336354"/>
            <a:ext cx="5694440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697125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Instrucciones y vídeo paso a paso: </a:t>
            </a:r>
          </a:p>
          <a:p>
            <a:pPr rtl="0"/>
            <a:r>
              <a:rPr lang="es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4" y="431024"/>
            <a:ext cx="3529416" cy="61555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e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Trabajar de manera conjunta en un archivo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574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Marca los mensajes sujetos a limitación temporal para recordar realizar un seguimiento, responder, llamar y mucho más.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12" y="905373"/>
            <a:ext cx="1584221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7" y="905373"/>
            <a:ext cx="1579521" cy="174875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398" y="905373"/>
            <a:ext cx="1579521" cy="17487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Selecciona un archivo en tu equipo.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Adjunta el archivo a tu mensaje.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Selecciona la lista desplegable junto al nombre de archivo.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67960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Elige Cargar </a:t>
            </a:r>
            <a:r>
              <a:rPr lang="cs-CZ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en</a:t>
            </a:r>
            <a:r>
              <a:rPr lang="es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es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Crear avisos para no olvidar nada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Chatea y colabora en archivos de Word, Excel y PowerPoint. Visita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7414"/>
            <a:ext cx="6703309" cy="1444745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Selecciona el icono de la bandera</a:t>
            </a:r>
          </a:p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en la lista de mensajes.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Haz clic con el botón derecho y selecciona </a:t>
            </a:r>
            <a:r>
              <a:rPr lang="es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Agregar aviso...</a:t>
            </a:r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s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Configura las opciones de aviso.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700" i="1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Más sugerencias, vídeos, artículos de ayuda y aprendizaje en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3700" i="1">
                <a:solidFill>
                  <a:schemeClr val="bg1"/>
                </a:solidFill>
                <a:latin typeface="Segoe Pro Bold" panose="020B0802040504020203" pitchFamily="34" charset="0"/>
                <a:ea typeface="Segoe Pro" charset="0"/>
                <a:cs typeface="Segoe Pro" charset="0"/>
              </a:rPr>
              <a:t>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28383" y="7888992"/>
            <a:ext cx="60366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Estas experiencias están disponibles en Outlook 2016 y Outlook para Office 365.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es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es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Hacer preguntas en "Información"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5321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1500" dirty="0">
                <a:latin typeface="Segoe Pro Display" charset="0"/>
                <a:ea typeface="Segoe Pro Display" charset="0"/>
                <a:cs typeface="Segoe Pro Display" charset="0"/>
              </a:rPr>
              <a:t>Escribe en el cuadro </a:t>
            </a:r>
            <a:r>
              <a:rPr lang="es" sz="1500" b="1" dirty="0">
                <a:latin typeface="Segoe Pro Display" charset="0"/>
                <a:ea typeface="Segoe Pro Display" charset="0"/>
                <a:cs typeface="Segoe Pro Display" charset="0"/>
              </a:rPr>
              <a:t>¿Qué desea hacer? </a:t>
            </a:r>
            <a:r>
              <a:rPr lang="es" sz="1500" dirty="0">
                <a:latin typeface="Segoe Pro Display" charset="0"/>
                <a:ea typeface="Segoe Pro Display" charset="0"/>
                <a:cs typeface="Segoe Pro Display" charset="0"/>
              </a:rPr>
              <a:t>para obtener más información sobre todo lo que puedes hacer en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1" y="1396632"/>
            <a:ext cx="6644571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Escribe una acción,</a:t>
            </a:r>
          </a:p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como </a:t>
            </a:r>
            <a:r>
              <a:rPr lang="es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Marcar como no leído</a:t>
            </a:r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Después, selecciona uno de los resultados de la búsqueda u </a:t>
            </a:r>
            <a:r>
              <a:rPr lang="es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Obtener ayuda</a:t>
            </a:r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Instrucciones </a:t>
            </a:r>
          </a:p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y vídeo paso a paso: </a:t>
            </a:r>
          </a:p>
          <a:p>
            <a:pPr rtl="0"/>
            <a:r>
              <a:rPr lang="es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/object&gt;&lt;object type=&quot;8&quot; unique_id=&quot;100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FE3FC-FA51-4BFD-8881-385B7FC66852}">
  <ds:schemaRefs>
    <ds:schemaRef ds:uri="http://purl.org/dc/terms/"/>
    <ds:schemaRef ds:uri="876de33e-aaa5-4507-9b92-b84e676ded0d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0dd7f8a-f247-48ee-8534-441ce336aea6"/>
    <ds:schemaRef ds:uri="9a0666c7-4cba-45e4-bb78-1ed48d50e5d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368</Words>
  <PresentationFormat>Custom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Bold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2017-09-26T14:53:37Z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