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7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33" autoAdjust="0"/>
    <p:restoredTop sz="94706" autoAdjust="0"/>
  </p:normalViewPr>
  <p:slideViewPr>
    <p:cSldViewPr>
      <p:cViewPr varScale="1">
        <p:scale>
          <a:sx n="110" d="100"/>
          <a:sy n="110" d="100"/>
        </p:scale>
        <p:origin x="181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774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508E5AD-029E-4515-985D-A8E5DDC07A16}" type="datetime1">
              <a:rPr lang="es-ES" smtClean="0"/>
              <a:t>21/06/aa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511ED25-177E-4436-B624-41BFE2A2FDA9}" type="slidenum">
              <a:rPr lang="es-ES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286574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6854ACA-D942-4277-B980-43E74E7D43D6}" type="datetime1">
              <a:rPr lang="es-ES" noProof="0" smtClean="0"/>
              <a:t>21/06/aa</a:t>
            </a:fld>
            <a:endParaRPr lang="es-ES" noProof="0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</a:t>
            </a:r>
            <a:r>
              <a:rPr lang="es-ES" noProof="0" dirty="0" smtClean="0"/>
              <a:t>el estilos </a:t>
            </a:r>
            <a:r>
              <a:rPr lang="es-ES" noProof="0" dirty="0"/>
              <a:t>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DE00C7-EBF3-4482-A53D-61C96E817E74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0585039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 baseline="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043284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s-ES" smtClean="0"/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866045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s-ES" smtClean="0"/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758739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s-ES" smtClean="0"/>
              <a:t>12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8222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53989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94735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77931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s-ES" smtClean="0"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16855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s-ES" smtClean="0"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98683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s-ES" smtClean="0"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88520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s-ES" smtClean="0"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711262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s-ES" smtClean="0"/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60135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e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o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o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Conector recto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ector recto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ector recto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ector recto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ector recto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ector recto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ector recto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o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Conector recto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onector recto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ector recto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ector recto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ector recto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ector recto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Conector recto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ector recto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o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Conector recto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ector recto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onector recto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onector recto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ector recto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onector recto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onector recto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onector recto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o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Conector recto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ector recto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ector recto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ector recto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ector recto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ector recto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ector recto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ector recto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o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Conector recto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ector recto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ector recto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ector recto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ector recto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ector recto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ector recto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ector recto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o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Conector recto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recto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recto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recto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cto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recto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recto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recto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o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Conector recto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ector recto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ector recto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ector recto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ector recto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recto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cto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cto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o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Conector recto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cto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cto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cto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cto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cto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cto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cto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Cuadro de texto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26</a:t>
            </a:r>
          </a:p>
        </p:txBody>
      </p:sp>
      <p:sp>
        <p:nvSpPr>
          <p:cNvPr id="98" name="Cuadro de texto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27</a:t>
            </a:r>
          </a:p>
        </p:txBody>
      </p:sp>
      <p:sp>
        <p:nvSpPr>
          <p:cNvPr id="99" name="Cuadro de texto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28</a:t>
            </a:r>
          </a:p>
        </p:txBody>
      </p:sp>
      <p:sp>
        <p:nvSpPr>
          <p:cNvPr id="100" name="Cuadro de texto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29</a:t>
            </a:r>
          </a:p>
        </p:txBody>
      </p:sp>
      <p:sp>
        <p:nvSpPr>
          <p:cNvPr id="101" name="Cuadro de texto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30</a:t>
            </a:r>
          </a:p>
        </p:txBody>
      </p:sp>
      <p:sp>
        <p:nvSpPr>
          <p:cNvPr id="102" name="Cuadro de texto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103" name="Cuadro de texto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31</a:t>
            </a:r>
          </a:p>
        </p:txBody>
      </p:sp>
      <p:sp>
        <p:nvSpPr>
          <p:cNvPr id="11" name="Marcador de imagen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12" name="Marcador de imagen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98A6C0-9C6A-425D-9AF9-E3B76183BA41}" type="datetime1">
              <a:rPr lang="es-ES" noProof="0" smtClean="0"/>
              <a:t>21/06/aa</a:t>
            </a:fld>
            <a:endParaRPr lang="es-ES" noProof="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s-ES" noProof="0"/>
              <a:t>‹Nº›</a:t>
            </a:fld>
            <a:endParaRPr lang="es-ES" noProof="0" dirty="0"/>
          </a:p>
        </p:txBody>
      </p:sp>
      <p:sp>
        <p:nvSpPr>
          <p:cNvPr id="139" name="Marcador de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80" name="Cuadro de texto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81" name="Cuadro de texto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82" name="Cuadro de texto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183" name="Cuadro de texto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sp>
        <p:nvSpPr>
          <p:cNvPr id="184" name="Cuadro de texto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185" name="Cuadro de texto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</a:p>
        </p:txBody>
      </p:sp>
      <p:sp>
        <p:nvSpPr>
          <p:cNvPr id="186" name="Cuadro de texto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</a:p>
        </p:txBody>
      </p:sp>
      <p:sp>
        <p:nvSpPr>
          <p:cNvPr id="222" name="Cuadro de texto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</a:p>
        </p:txBody>
      </p:sp>
      <p:sp>
        <p:nvSpPr>
          <p:cNvPr id="223" name="Cuadro de texto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</a:p>
        </p:txBody>
      </p:sp>
      <p:sp>
        <p:nvSpPr>
          <p:cNvPr id="224" name="Cuadro de texto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</a:p>
        </p:txBody>
      </p:sp>
      <p:sp>
        <p:nvSpPr>
          <p:cNvPr id="225" name="Cuadro de texto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</a:p>
        </p:txBody>
      </p:sp>
      <p:sp>
        <p:nvSpPr>
          <p:cNvPr id="226" name="Cuadro de texto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</a:p>
        </p:txBody>
      </p:sp>
      <p:sp>
        <p:nvSpPr>
          <p:cNvPr id="227" name="Cuadro de texto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</a:p>
        </p:txBody>
      </p:sp>
      <p:sp>
        <p:nvSpPr>
          <p:cNvPr id="228" name="Cuadro de texto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</a:p>
        </p:txBody>
      </p:sp>
      <p:sp>
        <p:nvSpPr>
          <p:cNvPr id="229" name="Cuadro de texto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</a:p>
        </p:txBody>
      </p:sp>
      <p:sp>
        <p:nvSpPr>
          <p:cNvPr id="230" name="Cuadro de texto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</a:p>
        </p:txBody>
      </p:sp>
      <p:sp>
        <p:nvSpPr>
          <p:cNvPr id="231" name="Cuadro de texto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</a:p>
        </p:txBody>
      </p:sp>
      <p:sp>
        <p:nvSpPr>
          <p:cNvPr id="232" name="Cuadro de texto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</a:p>
        </p:txBody>
      </p:sp>
      <p:sp>
        <p:nvSpPr>
          <p:cNvPr id="233" name="Cuadro de texto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</a:p>
        </p:txBody>
      </p:sp>
      <p:sp>
        <p:nvSpPr>
          <p:cNvPr id="234" name="Cuadro de texto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</a:p>
        </p:txBody>
      </p:sp>
      <p:sp>
        <p:nvSpPr>
          <p:cNvPr id="235" name="Cuadro de texto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</a:p>
        </p:txBody>
      </p:sp>
      <p:sp>
        <p:nvSpPr>
          <p:cNvPr id="237" name="Cuadro de texto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</a:p>
        </p:txBody>
      </p:sp>
      <p:sp>
        <p:nvSpPr>
          <p:cNvPr id="238" name="Cuadro de texto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</a:p>
        </p:txBody>
      </p:sp>
      <p:sp>
        <p:nvSpPr>
          <p:cNvPr id="239" name="Cuadro de texto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</a:p>
        </p:txBody>
      </p:sp>
      <p:sp>
        <p:nvSpPr>
          <p:cNvPr id="240" name="Cuadro de texto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</a:p>
        </p:txBody>
      </p:sp>
      <p:sp>
        <p:nvSpPr>
          <p:cNvPr id="241" name="Cuadro de texto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es-ES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Cuadro de texto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</a:p>
        </p:txBody>
      </p:sp>
      <p:sp>
        <p:nvSpPr>
          <p:cNvPr id="243" name="Cuadro de texto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</a:p>
        </p:txBody>
      </p:sp>
      <p:sp>
        <p:nvSpPr>
          <p:cNvPr id="245" name="Cuadro de texto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30</a:t>
            </a:r>
          </a:p>
        </p:txBody>
      </p:sp>
      <p:sp>
        <p:nvSpPr>
          <p:cNvPr id="246" name="Cuadro de texto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31</a:t>
            </a:r>
          </a:p>
        </p:txBody>
      </p:sp>
      <p:sp>
        <p:nvSpPr>
          <p:cNvPr id="247" name="Cuadro de texto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01</a:t>
            </a:r>
          </a:p>
        </p:txBody>
      </p:sp>
      <p:sp>
        <p:nvSpPr>
          <p:cNvPr id="248" name="Cuadro de texto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02</a:t>
            </a:r>
          </a:p>
        </p:txBody>
      </p:sp>
      <p:sp>
        <p:nvSpPr>
          <p:cNvPr id="249" name="Cuadro de texto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03</a:t>
            </a:r>
          </a:p>
        </p:txBody>
      </p:sp>
      <p:sp>
        <p:nvSpPr>
          <p:cNvPr id="250" name="Cuadro de texto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05</a:t>
            </a:r>
          </a:p>
        </p:txBody>
      </p:sp>
      <p:sp>
        <p:nvSpPr>
          <p:cNvPr id="251" name="Cuadro de texto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04</a:t>
            </a:r>
          </a:p>
        </p:txBody>
      </p:sp>
      <p:sp>
        <p:nvSpPr>
          <p:cNvPr id="255" name="Marcador de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6" name="Marcador de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7" name="Marcador de texto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8" name="Marcador de texto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9" name="Marcador de texto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0" name="Marcador de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1" name="Marcador de texto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2" name="Marcador de texto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3" name="Marcador de texto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4" name="Marcador de texto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5" name="Marcador de texto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6" name="Marcador de texto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7" name="Marcador de texto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8" name="Marcador de texto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9" name="Marcador de texto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0" name="Marcador de tex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1" name="Marcador de texto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2" name="Marcador de texto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3" name="Marcador de texto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4" name="Marcador de texto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5" name="Marcador de texto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6" name="Marcador de texto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7" name="Marcador de texto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8" name="Marcador de texto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9" name="Marcador de texto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0" name="Marcador de tex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1" name="Marcador de texto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2" name="Marcador de texto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3" name="Marcador de texto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4" name="Marcador de texto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5" name="Marcador de texto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6" name="Marcador de texto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7" name="Marcador de texto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8" name="Marcador de texto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9" name="Marcador de texto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0" name="Marcador de texto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1" name="Marcador de texto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2" name="Marcador de texto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3" name="Marcador de texto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4" name="Marcador de texto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5" name="Marcador de texto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87" name="Cuadro de texto 186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LUN.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Cuadro de texto 187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MAR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Cuadro de texto 188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MIÉ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Cuadro de texto 189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JUE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Cuadro de texto 190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VIE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Cuadro de texto 191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DOM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3" name="Cuadro de texto 192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SÁB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Título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es-ES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Título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cap="all" spc="150" noProof="0" dirty="0" smtClean="0">
                <a:solidFill>
                  <a:schemeClr val="accent1"/>
                </a:solidFill>
              </a:rPr>
              <a:t>ENERO</a:t>
            </a:r>
            <a:endParaRPr lang="es-ES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28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ctu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o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o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Conector recto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ector recto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ector recto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ector recto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ector recto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ector recto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ector recto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o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Conector recto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onector recto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ector recto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ector recto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ector recto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ector recto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Conector recto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ector recto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o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Conector recto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ector recto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onector recto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onector recto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ector recto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onector recto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onector recto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onector recto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o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Conector recto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ector recto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ector recto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ector recto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ector recto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ector recto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ector recto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ector recto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o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Conector recto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ector recto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ector recto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ector recto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ector recto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ector recto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ector recto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ector recto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o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Conector recto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recto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recto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recto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cto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recto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recto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recto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o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Conector recto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ector recto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ector recto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ector recto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ector recto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recto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cto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cto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o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Conector recto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cto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cto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cto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cto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cto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cto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cto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Cuadro de texto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25</a:t>
            </a:r>
          </a:p>
        </p:txBody>
      </p:sp>
      <p:sp>
        <p:nvSpPr>
          <p:cNvPr id="98" name="Cuadro de texto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26</a:t>
            </a:r>
            <a:endParaRPr lang="es-ES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9" name="Cuadro de texto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27</a:t>
            </a:r>
          </a:p>
        </p:txBody>
      </p:sp>
      <p:sp>
        <p:nvSpPr>
          <p:cNvPr id="100" name="Cuadro de texto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28</a:t>
            </a:r>
          </a:p>
        </p:txBody>
      </p:sp>
      <p:sp>
        <p:nvSpPr>
          <p:cNvPr id="101" name="Cuadro de texto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29</a:t>
            </a:r>
          </a:p>
        </p:txBody>
      </p:sp>
      <p:sp>
        <p:nvSpPr>
          <p:cNvPr id="102" name="Cuadro de texto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103" name="Cuadro de texto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30</a:t>
            </a:r>
          </a:p>
        </p:txBody>
      </p:sp>
      <p:sp>
        <p:nvSpPr>
          <p:cNvPr id="11" name="Marcador de imagen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12" name="Marcador de imagen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25D9D4-73AF-4E14-9B98-3F43173860FF}" type="datetime1">
              <a:rPr lang="es-ES" noProof="0" smtClean="0"/>
              <a:t>21/06/aa</a:t>
            </a:fld>
            <a:endParaRPr lang="es-ES" noProof="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s-ES" noProof="0"/>
              <a:t>‹Nº›</a:t>
            </a:fld>
            <a:endParaRPr lang="es-ES" noProof="0" dirty="0"/>
          </a:p>
        </p:txBody>
      </p:sp>
      <p:sp>
        <p:nvSpPr>
          <p:cNvPr id="139" name="Marcador de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80" name="Cuadro de texto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81" name="Cuadro de texto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82" name="Cuadro de texto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183" name="Cuadro de texto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sp>
        <p:nvSpPr>
          <p:cNvPr id="184" name="Cuadro de texto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185" name="Cuadro de texto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</a:p>
        </p:txBody>
      </p:sp>
      <p:sp>
        <p:nvSpPr>
          <p:cNvPr id="186" name="Cuadro de texto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</a:p>
        </p:txBody>
      </p:sp>
      <p:sp>
        <p:nvSpPr>
          <p:cNvPr id="222" name="Cuadro de texto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</a:p>
        </p:txBody>
      </p:sp>
      <p:sp>
        <p:nvSpPr>
          <p:cNvPr id="223" name="Cuadro de texto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</a:p>
        </p:txBody>
      </p:sp>
      <p:sp>
        <p:nvSpPr>
          <p:cNvPr id="224" name="Cuadro de texto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</a:p>
        </p:txBody>
      </p:sp>
      <p:sp>
        <p:nvSpPr>
          <p:cNvPr id="225" name="Cuadro de texto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</a:p>
        </p:txBody>
      </p:sp>
      <p:sp>
        <p:nvSpPr>
          <p:cNvPr id="226" name="Cuadro de texto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</a:p>
        </p:txBody>
      </p:sp>
      <p:sp>
        <p:nvSpPr>
          <p:cNvPr id="227" name="Cuadro de texto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</a:p>
        </p:txBody>
      </p:sp>
      <p:sp>
        <p:nvSpPr>
          <p:cNvPr id="228" name="Cuadro de texto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</a:p>
        </p:txBody>
      </p:sp>
      <p:sp>
        <p:nvSpPr>
          <p:cNvPr id="229" name="Cuadro de texto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</a:p>
        </p:txBody>
      </p:sp>
      <p:sp>
        <p:nvSpPr>
          <p:cNvPr id="230" name="Cuadro de texto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</a:p>
        </p:txBody>
      </p:sp>
      <p:sp>
        <p:nvSpPr>
          <p:cNvPr id="231" name="Cuadro de texto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</a:p>
        </p:txBody>
      </p:sp>
      <p:sp>
        <p:nvSpPr>
          <p:cNvPr id="232" name="Cuadro de texto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</a:p>
        </p:txBody>
      </p:sp>
      <p:sp>
        <p:nvSpPr>
          <p:cNvPr id="233" name="Cuadro de texto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</a:p>
        </p:txBody>
      </p:sp>
      <p:sp>
        <p:nvSpPr>
          <p:cNvPr id="234" name="Cuadro de texto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</a:p>
        </p:txBody>
      </p:sp>
      <p:sp>
        <p:nvSpPr>
          <p:cNvPr id="235" name="Cuadro de texto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</a:p>
        </p:txBody>
      </p:sp>
      <p:sp>
        <p:nvSpPr>
          <p:cNvPr id="237" name="Cuadro de texto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</a:p>
        </p:txBody>
      </p:sp>
      <p:sp>
        <p:nvSpPr>
          <p:cNvPr id="238" name="Cuadro de texto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</a:p>
        </p:txBody>
      </p:sp>
      <p:sp>
        <p:nvSpPr>
          <p:cNvPr id="239" name="Cuadro de texto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</a:p>
        </p:txBody>
      </p:sp>
      <p:sp>
        <p:nvSpPr>
          <p:cNvPr id="240" name="Cuadro de texto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</a:p>
        </p:txBody>
      </p:sp>
      <p:sp>
        <p:nvSpPr>
          <p:cNvPr id="241" name="Cuadro de texto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es-ES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Cuadro de texto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</a:p>
        </p:txBody>
      </p:sp>
      <p:sp>
        <p:nvSpPr>
          <p:cNvPr id="243" name="Cuadro de texto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</a:p>
        </p:txBody>
      </p:sp>
      <p:sp>
        <p:nvSpPr>
          <p:cNvPr id="245" name="Cuadro de texto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</a:p>
        </p:txBody>
      </p:sp>
      <p:sp>
        <p:nvSpPr>
          <p:cNvPr id="246" name="Cuadro de texto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31</a:t>
            </a:r>
          </a:p>
        </p:txBody>
      </p:sp>
      <p:sp>
        <p:nvSpPr>
          <p:cNvPr id="247" name="Cuadro de texto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01</a:t>
            </a:r>
          </a:p>
        </p:txBody>
      </p:sp>
      <p:sp>
        <p:nvSpPr>
          <p:cNvPr id="248" name="Cuadro de texto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02</a:t>
            </a:r>
          </a:p>
        </p:txBody>
      </p:sp>
      <p:sp>
        <p:nvSpPr>
          <p:cNvPr id="249" name="Cuadro de texto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03</a:t>
            </a:r>
          </a:p>
        </p:txBody>
      </p:sp>
      <p:sp>
        <p:nvSpPr>
          <p:cNvPr id="250" name="Cuadro de texto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05</a:t>
            </a:r>
          </a:p>
        </p:txBody>
      </p:sp>
      <p:sp>
        <p:nvSpPr>
          <p:cNvPr id="251" name="Cuadro de texto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04</a:t>
            </a:r>
          </a:p>
        </p:txBody>
      </p:sp>
      <p:sp>
        <p:nvSpPr>
          <p:cNvPr id="255" name="Marcador de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6" name="Marcador de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7" name="Marcador de texto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8" name="Marcador de texto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9" name="Marcador de texto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0" name="Marcador de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1" name="Marcador de texto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2" name="Marcador de texto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3" name="Marcador de texto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4" name="Marcador de texto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5" name="Marcador de texto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6" name="Marcador de texto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7" name="Marcador de texto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8" name="Marcador de texto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9" name="Marcador de texto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0" name="Marcador de tex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1" name="Marcador de texto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2" name="Marcador de texto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3" name="Marcador de texto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4" name="Marcador de texto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5" name="Marcador de texto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6" name="Marcador de texto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7" name="Marcador de texto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8" name="Marcador de texto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9" name="Marcador de texto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0" name="Marcador de tex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1" name="Marcador de texto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2" name="Marcador de texto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3" name="Marcador de texto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4" name="Marcador de texto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5" name="Marcador de texto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6" name="Marcador de texto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7" name="Marcador de texto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8" name="Marcador de texto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9" name="Marcador de texto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0" name="Marcador de texto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1" name="Marcador de texto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2" name="Marcador de texto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3" name="Marcador de texto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4" name="Marcador de texto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5" name="Marcador de texto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72" name="Cuadro de texto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LUN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Cuadro de texto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MAR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Cuadro de texto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MIÉ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Cuadro de texto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JUE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Cuadro de texto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VIE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Cuadro de texto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DOM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Cuadro de texto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SÁB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Título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es-ES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ítulo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cap="all" spc="150" noProof="0" dirty="0" smtClean="0">
                <a:solidFill>
                  <a:schemeClr val="accent1"/>
                </a:solidFill>
              </a:rPr>
              <a:t>OCTUBRE</a:t>
            </a:r>
            <a:endParaRPr lang="es-ES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766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vie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o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o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Conector recto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ector recto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ector recto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ector recto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ector recto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ector recto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ector recto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o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Conector recto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onector recto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ector recto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ector recto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ector recto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ector recto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Conector recto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ector recto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o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Conector recto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ector recto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onector recto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onector recto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ector recto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onector recto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onector recto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onector recto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o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Conector recto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ector recto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ector recto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ector recto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ector recto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ector recto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ector recto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ector recto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o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Conector recto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ector recto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ector recto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ector recto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ector recto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ector recto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ector recto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ector recto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o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Conector recto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recto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recto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recto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cto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recto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recto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recto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o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Conector recto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ector recto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ector recto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ector recto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ector recto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recto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cto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cto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o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Conector recto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cto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cto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cto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cto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cto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cto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cto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Cuadro de texto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30</a:t>
            </a:r>
          </a:p>
        </p:txBody>
      </p:sp>
      <p:sp>
        <p:nvSpPr>
          <p:cNvPr id="98" name="Cuadro de texto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31</a:t>
            </a:r>
          </a:p>
        </p:txBody>
      </p:sp>
      <p:sp>
        <p:nvSpPr>
          <p:cNvPr id="99" name="Cuadro de texto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01</a:t>
            </a:r>
          </a:p>
        </p:txBody>
      </p:sp>
      <p:sp>
        <p:nvSpPr>
          <p:cNvPr id="100" name="Cuadro de texto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02</a:t>
            </a:r>
          </a:p>
        </p:txBody>
      </p:sp>
      <p:sp>
        <p:nvSpPr>
          <p:cNvPr id="101" name="Cuadro de texto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02" name="Cuadro de texto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sp>
        <p:nvSpPr>
          <p:cNvPr id="103" name="Cuadro de texto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11" name="Marcador de imagen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12" name="Marcador de imagen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1F654D1-DAE6-42E6-9527-5E66BE8D4381}" type="datetime1">
              <a:rPr lang="es-ES" noProof="0" smtClean="0"/>
              <a:t>21/06/aa</a:t>
            </a:fld>
            <a:endParaRPr lang="es-ES" noProof="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s-ES" noProof="0"/>
              <a:t>‹Nº›</a:t>
            </a:fld>
            <a:endParaRPr lang="es-ES" noProof="0" dirty="0"/>
          </a:p>
        </p:txBody>
      </p:sp>
      <p:sp>
        <p:nvSpPr>
          <p:cNvPr id="139" name="Marcador de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80" name="Cuadro de texto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181" name="Cuadro de texto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</a:p>
        </p:txBody>
      </p:sp>
      <p:sp>
        <p:nvSpPr>
          <p:cNvPr id="182" name="Cuadro de texto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</a:p>
        </p:txBody>
      </p:sp>
      <p:sp>
        <p:nvSpPr>
          <p:cNvPr id="183" name="Cuadro de texto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</a:p>
        </p:txBody>
      </p:sp>
      <p:sp>
        <p:nvSpPr>
          <p:cNvPr id="184" name="Cuadro de texto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</a:p>
        </p:txBody>
      </p:sp>
      <p:sp>
        <p:nvSpPr>
          <p:cNvPr id="185" name="Cuadro de texto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</a:p>
        </p:txBody>
      </p:sp>
      <p:sp>
        <p:nvSpPr>
          <p:cNvPr id="186" name="Cuadro de texto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</a:p>
        </p:txBody>
      </p:sp>
      <p:sp>
        <p:nvSpPr>
          <p:cNvPr id="222" name="Cuadro de texto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</a:p>
        </p:txBody>
      </p:sp>
      <p:sp>
        <p:nvSpPr>
          <p:cNvPr id="223" name="Cuadro de texto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</a:p>
        </p:txBody>
      </p:sp>
      <p:sp>
        <p:nvSpPr>
          <p:cNvPr id="224" name="Cuadro de texto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</a:p>
        </p:txBody>
      </p:sp>
      <p:sp>
        <p:nvSpPr>
          <p:cNvPr id="225" name="Cuadro de texto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</a:p>
        </p:txBody>
      </p:sp>
      <p:sp>
        <p:nvSpPr>
          <p:cNvPr id="226" name="Cuadro de texto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</a:p>
        </p:txBody>
      </p:sp>
      <p:sp>
        <p:nvSpPr>
          <p:cNvPr id="227" name="Cuadro de texto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</a:p>
        </p:txBody>
      </p:sp>
      <p:sp>
        <p:nvSpPr>
          <p:cNvPr id="228" name="Cuadro de texto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</a:p>
        </p:txBody>
      </p:sp>
      <p:sp>
        <p:nvSpPr>
          <p:cNvPr id="229" name="Cuadro de texto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</a:p>
        </p:txBody>
      </p:sp>
      <p:sp>
        <p:nvSpPr>
          <p:cNvPr id="230" name="Cuadro de texto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</a:p>
        </p:txBody>
      </p:sp>
      <p:sp>
        <p:nvSpPr>
          <p:cNvPr id="231" name="Cuadro de texto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</a:p>
        </p:txBody>
      </p:sp>
      <p:sp>
        <p:nvSpPr>
          <p:cNvPr id="232" name="Cuadro de texto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</a:p>
        </p:txBody>
      </p:sp>
      <p:sp>
        <p:nvSpPr>
          <p:cNvPr id="233" name="Cuadro de texto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</a:p>
        </p:txBody>
      </p:sp>
      <p:sp>
        <p:nvSpPr>
          <p:cNvPr id="234" name="Cuadro de texto 233"/>
          <p:cNvSpPr txBox="1"/>
          <p:nvPr userDrawn="1"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</a:p>
        </p:txBody>
      </p:sp>
      <p:sp>
        <p:nvSpPr>
          <p:cNvPr id="235" name="Cuadro de texto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</a:p>
        </p:txBody>
      </p:sp>
      <p:sp>
        <p:nvSpPr>
          <p:cNvPr id="237" name="Cuadro de texto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</a:p>
        </p:txBody>
      </p:sp>
      <p:sp>
        <p:nvSpPr>
          <p:cNvPr id="238" name="Cuadro de texto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</a:p>
        </p:txBody>
      </p:sp>
      <p:sp>
        <p:nvSpPr>
          <p:cNvPr id="239" name="Cuadro de texto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</a:p>
        </p:txBody>
      </p:sp>
      <p:sp>
        <p:nvSpPr>
          <p:cNvPr id="240" name="Cuadro de texto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30</a:t>
            </a:r>
          </a:p>
        </p:txBody>
      </p:sp>
      <p:sp>
        <p:nvSpPr>
          <p:cNvPr id="241" name="Cuadro de texto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01</a:t>
            </a:r>
          </a:p>
        </p:txBody>
      </p:sp>
      <p:sp>
        <p:nvSpPr>
          <p:cNvPr id="242" name="Cuadro de texto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03</a:t>
            </a:r>
          </a:p>
        </p:txBody>
      </p:sp>
      <p:sp>
        <p:nvSpPr>
          <p:cNvPr id="243" name="Cuadro de texto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02</a:t>
            </a:r>
          </a:p>
        </p:txBody>
      </p:sp>
      <p:sp>
        <p:nvSpPr>
          <p:cNvPr id="245" name="Cuadro de texto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04</a:t>
            </a:r>
          </a:p>
        </p:txBody>
      </p:sp>
      <p:sp>
        <p:nvSpPr>
          <p:cNvPr id="246" name="Cuadro de texto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05</a:t>
            </a:r>
          </a:p>
        </p:txBody>
      </p:sp>
      <p:sp>
        <p:nvSpPr>
          <p:cNvPr id="247" name="Cuadro de texto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06</a:t>
            </a:r>
          </a:p>
        </p:txBody>
      </p:sp>
      <p:sp>
        <p:nvSpPr>
          <p:cNvPr id="248" name="Cuadro de texto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07</a:t>
            </a:r>
          </a:p>
        </p:txBody>
      </p:sp>
      <p:sp>
        <p:nvSpPr>
          <p:cNvPr id="249" name="Cuadro de texto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08</a:t>
            </a:r>
          </a:p>
        </p:txBody>
      </p:sp>
      <p:sp>
        <p:nvSpPr>
          <p:cNvPr id="250" name="Cuadro de texto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10</a:t>
            </a:r>
          </a:p>
        </p:txBody>
      </p:sp>
      <p:sp>
        <p:nvSpPr>
          <p:cNvPr id="251" name="Cuadro de texto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09</a:t>
            </a:r>
          </a:p>
        </p:txBody>
      </p:sp>
      <p:sp>
        <p:nvSpPr>
          <p:cNvPr id="255" name="Marcador de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6" name="Marcador de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7" name="Marcador de texto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8" name="Marcador de texto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9" name="Marcador de texto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0" name="Marcador de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1" name="Marcador de texto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2" name="Marcador de texto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3" name="Marcador de texto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4" name="Marcador de texto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5" name="Marcador de texto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6" name="Marcador de texto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7" name="Marcador de texto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8" name="Marcador de texto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9" name="Marcador de texto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0" name="Marcador de tex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1" name="Marcador de texto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2" name="Marcador de texto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3" name="Marcador de texto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4" name="Marcador de texto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5" name="Marcador de texto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6" name="Marcador de texto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7" name="Marcador de texto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8" name="Marcador de texto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9" name="Marcador de texto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0" name="Marcador de tex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1" name="Marcador de texto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2" name="Marcador de texto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3" name="Marcador de texto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4" name="Marcador de texto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5" name="Marcador de texto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6" name="Marcador de texto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7" name="Marcador de texto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8" name="Marcador de texto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9" name="Marcador de texto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0" name="Marcador de texto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1" name="Marcador de texto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2" name="Marcador de texto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3" name="Marcador de texto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4" name="Marcador de texto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5" name="Marcador de texto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72" name="Cuadro de texto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LUN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Cuadro de texto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MAR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Cuadro de texto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MIÉ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Cuadro de texto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JUE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Cuadro de texto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VIE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Cuadro de texto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DOM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Cuadro de texto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SÁB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Título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es-ES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ítulo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cap="all" spc="150" noProof="0" dirty="0" smtClean="0">
                <a:solidFill>
                  <a:schemeClr val="accent1"/>
                </a:solidFill>
              </a:rPr>
              <a:t>NOVIEMBRE</a:t>
            </a:r>
            <a:endParaRPr lang="es-ES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76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cie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o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o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Conector recto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ector recto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ector recto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ector recto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ector recto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ector recto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ector recto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o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Conector recto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onector recto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ector recto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ector recto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ector recto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ector recto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Conector recto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ector recto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o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Conector recto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ector recto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onector recto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onector recto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ector recto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onector recto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onector recto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onector recto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o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Conector recto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ector recto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ector recto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ector recto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ector recto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ector recto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ector recto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ector recto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o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Conector recto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ector recto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ector recto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ector recto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ector recto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ector recto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ector recto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ector recto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o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Conector recto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recto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recto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recto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cto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recto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recto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recto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o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Conector recto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ector recto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ector recto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ector recto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ector recto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recto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cto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cto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o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Conector recto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cto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cto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cto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cto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cto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cto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cto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Cuadro de texto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27</a:t>
            </a:r>
          </a:p>
        </p:txBody>
      </p:sp>
      <p:sp>
        <p:nvSpPr>
          <p:cNvPr id="98" name="Cuadro de texto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28</a:t>
            </a:r>
          </a:p>
        </p:txBody>
      </p:sp>
      <p:sp>
        <p:nvSpPr>
          <p:cNvPr id="99" name="Cuadro de texto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29</a:t>
            </a:r>
          </a:p>
        </p:txBody>
      </p:sp>
      <p:sp>
        <p:nvSpPr>
          <p:cNvPr id="100" name="Cuadro de texto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30</a:t>
            </a:r>
          </a:p>
        </p:txBody>
      </p:sp>
      <p:sp>
        <p:nvSpPr>
          <p:cNvPr id="101" name="Cuadro de texto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es-ES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2" name="Cuadro de texto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03" name="Cuadro de texto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es-ES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Marcador de imagen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12" name="Marcador de imagen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EA4C2F-6C20-4E6F-AB92-57E2185DF57F}" type="datetime1">
              <a:rPr lang="es-ES" noProof="0" smtClean="0"/>
              <a:t>21/06/aa</a:t>
            </a:fld>
            <a:endParaRPr lang="es-ES" noProof="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s-ES" noProof="0"/>
              <a:t>‹Nº›</a:t>
            </a:fld>
            <a:endParaRPr lang="es-ES" noProof="0" dirty="0"/>
          </a:p>
        </p:txBody>
      </p:sp>
      <p:sp>
        <p:nvSpPr>
          <p:cNvPr id="139" name="Marcador de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80" name="Cuadro de texto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181" name="Cuadro de texto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sp>
        <p:nvSpPr>
          <p:cNvPr id="182" name="Cuadro de texto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183" name="Cuadro de texto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</a:p>
        </p:txBody>
      </p:sp>
      <p:sp>
        <p:nvSpPr>
          <p:cNvPr id="184" name="Cuadro de texto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</a:p>
        </p:txBody>
      </p:sp>
      <p:sp>
        <p:nvSpPr>
          <p:cNvPr id="185" name="Cuadro de texto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</a:p>
        </p:txBody>
      </p:sp>
      <p:sp>
        <p:nvSpPr>
          <p:cNvPr id="186" name="Cuadro de texto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</a:p>
        </p:txBody>
      </p:sp>
      <p:sp>
        <p:nvSpPr>
          <p:cNvPr id="222" name="Cuadro de texto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</a:p>
        </p:txBody>
      </p:sp>
      <p:sp>
        <p:nvSpPr>
          <p:cNvPr id="223" name="Cuadro de texto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</a:p>
        </p:txBody>
      </p:sp>
      <p:sp>
        <p:nvSpPr>
          <p:cNvPr id="224" name="Cuadro de texto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</a:p>
        </p:txBody>
      </p:sp>
      <p:sp>
        <p:nvSpPr>
          <p:cNvPr id="225" name="Cuadro de texto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</a:p>
        </p:txBody>
      </p:sp>
      <p:sp>
        <p:nvSpPr>
          <p:cNvPr id="226" name="Cuadro de texto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</a:p>
        </p:txBody>
      </p:sp>
      <p:sp>
        <p:nvSpPr>
          <p:cNvPr id="227" name="Cuadro de texto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</a:p>
        </p:txBody>
      </p:sp>
      <p:sp>
        <p:nvSpPr>
          <p:cNvPr id="228" name="Cuadro de texto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</a:p>
        </p:txBody>
      </p:sp>
      <p:sp>
        <p:nvSpPr>
          <p:cNvPr id="229" name="Cuadro de texto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</a:p>
        </p:txBody>
      </p:sp>
      <p:sp>
        <p:nvSpPr>
          <p:cNvPr id="230" name="Cuadro de texto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</a:p>
        </p:txBody>
      </p:sp>
      <p:sp>
        <p:nvSpPr>
          <p:cNvPr id="231" name="Cuadro de texto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</a:p>
        </p:txBody>
      </p:sp>
      <p:sp>
        <p:nvSpPr>
          <p:cNvPr id="232" name="Cuadro de texto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</a:p>
        </p:txBody>
      </p:sp>
      <p:sp>
        <p:nvSpPr>
          <p:cNvPr id="233" name="Cuadro de texto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</a:p>
        </p:txBody>
      </p:sp>
      <p:sp>
        <p:nvSpPr>
          <p:cNvPr id="234" name="Cuadro de texto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</a:p>
        </p:txBody>
      </p:sp>
      <p:sp>
        <p:nvSpPr>
          <p:cNvPr id="235" name="Cuadro de texto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</a:p>
        </p:txBody>
      </p:sp>
      <p:sp>
        <p:nvSpPr>
          <p:cNvPr id="237" name="Cuadro de texto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</a:p>
        </p:txBody>
      </p:sp>
      <p:sp>
        <p:nvSpPr>
          <p:cNvPr id="238" name="Cuadro de texto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</a:p>
        </p:txBody>
      </p:sp>
      <p:sp>
        <p:nvSpPr>
          <p:cNvPr id="239" name="Cuadro de texto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</a:p>
        </p:txBody>
      </p:sp>
      <p:sp>
        <p:nvSpPr>
          <p:cNvPr id="240" name="Cuadro de texto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</a:p>
        </p:txBody>
      </p:sp>
      <p:sp>
        <p:nvSpPr>
          <p:cNvPr id="241" name="Cuadro de texto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</a:p>
        </p:txBody>
      </p:sp>
      <p:sp>
        <p:nvSpPr>
          <p:cNvPr id="242" name="Cuadro de texto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31</a:t>
            </a:r>
          </a:p>
        </p:txBody>
      </p:sp>
      <p:sp>
        <p:nvSpPr>
          <p:cNvPr id="243" name="Cuadro de texto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</a:p>
        </p:txBody>
      </p:sp>
      <p:sp>
        <p:nvSpPr>
          <p:cNvPr id="245" name="Cuadro de texto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es-ES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6" name="Cuadro de texto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es-ES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7" name="Cuadro de texto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03</a:t>
            </a:r>
          </a:p>
        </p:txBody>
      </p:sp>
      <p:sp>
        <p:nvSpPr>
          <p:cNvPr id="248" name="Cuadro de texto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04</a:t>
            </a:r>
          </a:p>
        </p:txBody>
      </p:sp>
      <p:sp>
        <p:nvSpPr>
          <p:cNvPr id="249" name="Cuadro de texto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05</a:t>
            </a:r>
          </a:p>
        </p:txBody>
      </p:sp>
      <p:sp>
        <p:nvSpPr>
          <p:cNvPr id="250" name="Cuadro de texto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07</a:t>
            </a:r>
          </a:p>
        </p:txBody>
      </p:sp>
      <p:sp>
        <p:nvSpPr>
          <p:cNvPr id="251" name="Cuadro de texto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06</a:t>
            </a:r>
          </a:p>
        </p:txBody>
      </p:sp>
      <p:sp>
        <p:nvSpPr>
          <p:cNvPr id="255" name="Marcador de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6" name="Marcador de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7" name="Marcador de texto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8" name="Marcador de texto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9" name="Marcador de texto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0" name="Marcador de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1" name="Marcador de texto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2" name="Marcador de texto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3" name="Marcador de texto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4" name="Marcador de texto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5" name="Marcador de texto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6" name="Marcador de texto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7" name="Marcador de texto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8" name="Marcador de texto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9" name="Marcador de texto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0" name="Marcador de tex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1" name="Marcador de texto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2" name="Marcador de texto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3" name="Marcador de texto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4" name="Marcador de texto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5" name="Marcador de texto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6" name="Marcador de texto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7" name="Marcador de texto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8" name="Marcador de texto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9" name="Marcador de texto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0" name="Marcador de tex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1" name="Marcador de texto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2" name="Marcador de texto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3" name="Marcador de texto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4" name="Marcador de texto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5" name="Marcador de texto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6" name="Marcador de texto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7" name="Marcador de texto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8" name="Marcador de texto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9" name="Marcador de texto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0" name="Marcador de texto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1" name="Marcador de texto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2" name="Marcador de texto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3" name="Marcador de texto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4" name="Marcador de texto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5" name="Marcador de texto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72" name="Cuadro de texto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LUN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Cuadro de texto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MAR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Cuadro de texto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MIÉ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Cuadro de texto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JUE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Cuadro de texto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VIE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Cuadro de texto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DOM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Cuadro de texto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SÁB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Título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es-ES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ítulo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cap="all" spc="150" noProof="0" dirty="0" smtClean="0">
                <a:solidFill>
                  <a:schemeClr val="accent1"/>
                </a:solidFill>
              </a:rPr>
              <a:t>DICIEMBRE</a:t>
            </a:r>
            <a:endParaRPr lang="es-ES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052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es-ES" noProof="0" dirty="0"/>
              <a:t>Haga clic para agregar un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752600"/>
          </a:xfrm>
        </p:spPr>
        <p:txBody>
          <a:bodyPr rtlCol="0"/>
          <a:lstStyle>
            <a:lvl1pPr marL="0" indent="0" algn="r">
              <a:buNone/>
              <a:defRPr baseline="0"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ES" noProof="0" dirty="0"/>
              <a:t>Haga clic para agregar un subtítulo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465E03-67B6-4F57-B020-1034CF230996}" type="datetime1">
              <a:rPr lang="es-ES" noProof="0" smtClean="0"/>
              <a:t>21/06/aa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253826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s-ES" noProof="0" dirty="0"/>
              <a:t>Haga clic para agregar un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r>
              <a:rPr lang="es-ES" noProof="0" dirty="0"/>
              <a:t>Haga clic para agregar texto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E36D33-85F4-482B-A912-9C1E51D269C3}" type="datetime1">
              <a:rPr lang="es-ES" noProof="0" smtClean="0"/>
              <a:t>21/06/aa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732311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bre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o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o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Conector recto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ector recto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ector recto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ector recto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ector recto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ector recto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ector recto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o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Conector recto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onector recto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ector recto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ector recto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ector recto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ector recto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Conector recto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ector recto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o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Conector recto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ector recto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onector recto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onector recto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ector recto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onector recto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onector recto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onector recto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o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Conector recto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ector recto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ector recto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ector recto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ector recto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ector recto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ector recto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ector recto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o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Conector recto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ector recto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ector recto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ector recto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ector recto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ector recto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ector recto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ector recto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o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Conector recto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recto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recto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recto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cto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recto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recto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recto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o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Conector recto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ector recto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ector recto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ector recto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ector recto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recto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cto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cto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o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Conector recto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cto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cto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cto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cto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cto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cto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cto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Cuadro de texto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30</a:t>
            </a:r>
          </a:p>
        </p:txBody>
      </p:sp>
      <p:sp>
        <p:nvSpPr>
          <p:cNvPr id="98" name="Cuadro de texto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31</a:t>
            </a:r>
          </a:p>
        </p:txBody>
      </p:sp>
      <p:sp>
        <p:nvSpPr>
          <p:cNvPr id="99" name="Cuadro de texto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100" name="Cuadro de texto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01" name="Cuadro de texto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02" name="Cuadro de texto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sp>
        <p:nvSpPr>
          <p:cNvPr id="103" name="Cuadro de texto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11" name="Marcador de imagen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12" name="Marcador de imagen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BB63CF-19D7-48B0-B79C-C864E2339739}" type="datetime1">
              <a:rPr lang="es-ES" noProof="0" smtClean="0"/>
              <a:t>21/06/aa</a:t>
            </a:fld>
            <a:endParaRPr lang="es-ES" noProof="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s-ES" noProof="0"/>
              <a:t>‹Nº›</a:t>
            </a:fld>
            <a:endParaRPr lang="es-ES" noProof="0" dirty="0"/>
          </a:p>
        </p:txBody>
      </p:sp>
      <p:sp>
        <p:nvSpPr>
          <p:cNvPr id="139" name="Marcador de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80" name="Cuadro de texto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181" name="Cuadro de texto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</a:p>
        </p:txBody>
      </p:sp>
      <p:sp>
        <p:nvSpPr>
          <p:cNvPr id="182" name="Cuadro de texto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</a:p>
        </p:txBody>
      </p:sp>
      <p:sp>
        <p:nvSpPr>
          <p:cNvPr id="183" name="Cuadro de texto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</a:p>
        </p:txBody>
      </p:sp>
      <p:sp>
        <p:nvSpPr>
          <p:cNvPr id="184" name="Cuadro de texto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</a:p>
        </p:txBody>
      </p:sp>
      <p:sp>
        <p:nvSpPr>
          <p:cNvPr id="185" name="Cuadro de texto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</a:p>
        </p:txBody>
      </p:sp>
      <p:sp>
        <p:nvSpPr>
          <p:cNvPr id="186" name="Cuadro de texto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</a:p>
        </p:txBody>
      </p:sp>
      <p:sp>
        <p:nvSpPr>
          <p:cNvPr id="222" name="Cuadro de texto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</a:p>
        </p:txBody>
      </p:sp>
      <p:sp>
        <p:nvSpPr>
          <p:cNvPr id="223" name="Cuadro de texto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</a:p>
        </p:txBody>
      </p:sp>
      <p:sp>
        <p:nvSpPr>
          <p:cNvPr id="224" name="Cuadro de texto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</a:p>
        </p:txBody>
      </p:sp>
      <p:sp>
        <p:nvSpPr>
          <p:cNvPr id="225" name="Cuadro de texto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</a:p>
        </p:txBody>
      </p:sp>
      <p:sp>
        <p:nvSpPr>
          <p:cNvPr id="226" name="Cuadro de texto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</a:p>
        </p:txBody>
      </p:sp>
      <p:sp>
        <p:nvSpPr>
          <p:cNvPr id="227" name="Cuadro de texto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</a:p>
        </p:txBody>
      </p:sp>
      <p:sp>
        <p:nvSpPr>
          <p:cNvPr id="228" name="Cuadro de texto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</a:p>
        </p:txBody>
      </p:sp>
      <p:sp>
        <p:nvSpPr>
          <p:cNvPr id="229" name="Cuadro de texto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</a:p>
        </p:txBody>
      </p:sp>
      <p:sp>
        <p:nvSpPr>
          <p:cNvPr id="230" name="Cuadro de texto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</a:p>
        </p:txBody>
      </p:sp>
      <p:sp>
        <p:nvSpPr>
          <p:cNvPr id="231" name="Cuadro de texto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</a:p>
        </p:txBody>
      </p:sp>
      <p:sp>
        <p:nvSpPr>
          <p:cNvPr id="232" name="Cuadro de texto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</a:p>
        </p:txBody>
      </p:sp>
      <p:sp>
        <p:nvSpPr>
          <p:cNvPr id="233" name="Cuadro de texto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</a:p>
        </p:txBody>
      </p:sp>
      <p:sp>
        <p:nvSpPr>
          <p:cNvPr id="234" name="Cuadro de texto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</a:p>
        </p:txBody>
      </p:sp>
      <p:sp>
        <p:nvSpPr>
          <p:cNvPr id="235" name="Cuadro de texto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</a:p>
        </p:txBody>
      </p:sp>
      <p:sp>
        <p:nvSpPr>
          <p:cNvPr id="237" name="Cuadro de texto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</a:p>
        </p:txBody>
      </p:sp>
      <p:sp>
        <p:nvSpPr>
          <p:cNvPr id="238" name="Cuadro de texto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28</a:t>
            </a:r>
          </a:p>
        </p:txBody>
      </p:sp>
      <p:sp>
        <p:nvSpPr>
          <p:cNvPr id="239" name="Cuadro de texto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01</a:t>
            </a:r>
          </a:p>
        </p:txBody>
      </p:sp>
      <p:sp>
        <p:nvSpPr>
          <p:cNvPr id="240" name="Cuadro de texto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02</a:t>
            </a:r>
          </a:p>
        </p:txBody>
      </p:sp>
      <p:sp>
        <p:nvSpPr>
          <p:cNvPr id="241" name="Cuadro de texto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03</a:t>
            </a:r>
          </a:p>
        </p:txBody>
      </p:sp>
      <p:sp>
        <p:nvSpPr>
          <p:cNvPr id="242" name="Cuadro de texto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05</a:t>
            </a:r>
          </a:p>
        </p:txBody>
      </p:sp>
      <p:sp>
        <p:nvSpPr>
          <p:cNvPr id="243" name="Cuadro de texto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04</a:t>
            </a:r>
          </a:p>
        </p:txBody>
      </p:sp>
      <p:sp>
        <p:nvSpPr>
          <p:cNvPr id="245" name="Cuadro de texto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06</a:t>
            </a:r>
          </a:p>
        </p:txBody>
      </p:sp>
      <p:sp>
        <p:nvSpPr>
          <p:cNvPr id="246" name="Cuadro de texto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07</a:t>
            </a:r>
          </a:p>
        </p:txBody>
      </p:sp>
      <p:sp>
        <p:nvSpPr>
          <p:cNvPr id="247" name="Cuadro de texto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08</a:t>
            </a:r>
          </a:p>
        </p:txBody>
      </p:sp>
      <p:sp>
        <p:nvSpPr>
          <p:cNvPr id="248" name="Cuadro de texto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09</a:t>
            </a:r>
          </a:p>
        </p:txBody>
      </p:sp>
      <p:sp>
        <p:nvSpPr>
          <p:cNvPr id="249" name="Cuadro de texto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10</a:t>
            </a:r>
          </a:p>
        </p:txBody>
      </p:sp>
      <p:sp>
        <p:nvSpPr>
          <p:cNvPr id="250" name="Cuadro de texto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12</a:t>
            </a:r>
          </a:p>
        </p:txBody>
      </p:sp>
      <p:sp>
        <p:nvSpPr>
          <p:cNvPr id="251" name="Cuadro de texto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11</a:t>
            </a:r>
          </a:p>
        </p:txBody>
      </p:sp>
      <p:sp>
        <p:nvSpPr>
          <p:cNvPr id="255" name="Marcador de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6" name="Marcador de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7" name="Marcador de texto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8" name="Marcador de texto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9" name="Marcador de texto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0" name="Marcador de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1" name="Marcador de texto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2" name="Marcador de texto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3" name="Marcador de texto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4" name="Marcador de texto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5" name="Marcador de texto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6" name="Marcador de texto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7" name="Marcador de texto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8" name="Marcador de texto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9" name="Marcador de texto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0" name="Marcador de tex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1" name="Marcador de texto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2" name="Marcador de texto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3" name="Marcador de texto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4" name="Marcador de texto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5" name="Marcador de texto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6" name="Marcador de texto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7" name="Marcador de texto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8" name="Marcador de texto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9" name="Marcador de texto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0" name="Marcador de tex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1" name="Marcador de texto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2" name="Marcador de texto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3" name="Marcador de texto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4" name="Marcador de texto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5" name="Marcador de texto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6" name="Marcador de texto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7" name="Marcador de texto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8" name="Marcador de texto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9" name="Marcador de texto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0" name="Marcador de texto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1" name="Marcador de texto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2" name="Marcador de texto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3" name="Marcador de texto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4" name="Marcador de texto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5" name="Marcador de texto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72" name="Cuadro de texto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LUN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Cuadro de texto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MAR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Cuadro de texto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MIÉ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Cuadro de texto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JUE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Cuadro de texto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VIE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Cuadro de texto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DOM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Cuadro de texto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SÁB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Título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es-ES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ítulo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cap="all" spc="150" noProof="0" dirty="0" smtClean="0">
                <a:solidFill>
                  <a:schemeClr val="accent1"/>
                </a:solidFill>
              </a:rPr>
              <a:t>FEBRERO</a:t>
            </a:r>
            <a:endParaRPr lang="es-ES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12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rz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o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o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Conector recto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ector recto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ector recto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ector recto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ector recto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ector recto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ector recto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o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Conector recto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onector recto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ector recto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ector recto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ector recto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ector recto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Conector recto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ector recto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o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Conector recto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ector recto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onector recto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onector recto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ector recto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onector recto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onector recto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onector recto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o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Conector recto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ector recto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ector recto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ector recto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ector recto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ector recto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ector recto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ector recto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o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Conector recto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ector recto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ector recto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ector recto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ector recto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ector recto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ector recto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ector recto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o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Conector recto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recto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recto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recto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cto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recto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recto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recto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o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Conector recto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ector recto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ector recto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ector recto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ector recto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recto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cto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cto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o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Conector recto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cto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cto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cto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cto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cto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cto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cto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Cuadro de texto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27</a:t>
            </a:r>
          </a:p>
        </p:txBody>
      </p:sp>
      <p:sp>
        <p:nvSpPr>
          <p:cNvPr id="98" name="Cuadro de texto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28</a:t>
            </a:r>
          </a:p>
        </p:txBody>
      </p:sp>
      <p:sp>
        <p:nvSpPr>
          <p:cNvPr id="99" name="Cuadro de texto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100" name="Cuadro de texto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01" name="Cuadro de texto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02" name="Cuadro de texto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sp>
        <p:nvSpPr>
          <p:cNvPr id="103" name="Cuadro de texto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11" name="Marcador de imagen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12" name="Marcador de imagen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11C807-37DF-4EF0-81C4-8E5341FA2493}" type="datetime1">
              <a:rPr lang="es-ES" noProof="0" smtClean="0"/>
              <a:t>21/06/aa</a:t>
            </a:fld>
            <a:endParaRPr lang="es-ES" noProof="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s-ES" noProof="0"/>
              <a:t>‹Nº›</a:t>
            </a:fld>
            <a:endParaRPr lang="es-ES" noProof="0" dirty="0"/>
          </a:p>
        </p:txBody>
      </p:sp>
      <p:sp>
        <p:nvSpPr>
          <p:cNvPr id="139" name="Marcador de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80" name="Cuadro de texto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Cuadro de texto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</a:p>
        </p:txBody>
      </p:sp>
      <p:sp>
        <p:nvSpPr>
          <p:cNvPr id="182" name="Cuadro de texto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</a:p>
        </p:txBody>
      </p:sp>
      <p:sp>
        <p:nvSpPr>
          <p:cNvPr id="183" name="Cuadro de texto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</a:p>
        </p:txBody>
      </p:sp>
      <p:sp>
        <p:nvSpPr>
          <p:cNvPr id="184" name="Cuadro de texto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</a:p>
        </p:txBody>
      </p:sp>
      <p:sp>
        <p:nvSpPr>
          <p:cNvPr id="185" name="Cuadro de texto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</a:p>
        </p:txBody>
      </p:sp>
      <p:sp>
        <p:nvSpPr>
          <p:cNvPr id="186" name="Cuadro de texto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</a:p>
        </p:txBody>
      </p:sp>
      <p:sp>
        <p:nvSpPr>
          <p:cNvPr id="222" name="Cuadro de texto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</a:p>
        </p:txBody>
      </p:sp>
      <p:sp>
        <p:nvSpPr>
          <p:cNvPr id="223" name="Cuadro de texto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</a:p>
        </p:txBody>
      </p:sp>
      <p:sp>
        <p:nvSpPr>
          <p:cNvPr id="224" name="Cuadro de texto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</a:p>
        </p:txBody>
      </p:sp>
      <p:sp>
        <p:nvSpPr>
          <p:cNvPr id="225" name="Cuadro de texto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</a:p>
        </p:txBody>
      </p:sp>
      <p:sp>
        <p:nvSpPr>
          <p:cNvPr id="226" name="Cuadro de texto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</a:p>
        </p:txBody>
      </p:sp>
      <p:sp>
        <p:nvSpPr>
          <p:cNvPr id="227" name="Cuadro de texto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</a:p>
        </p:txBody>
      </p:sp>
      <p:sp>
        <p:nvSpPr>
          <p:cNvPr id="228" name="Cuadro de texto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</a:p>
        </p:txBody>
      </p:sp>
      <p:sp>
        <p:nvSpPr>
          <p:cNvPr id="229" name="Cuadro de texto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</a:p>
        </p:txBody>
      </p:sp>
      <p:sp>
        <p:nvSpPr>
          <p:cNvPr id="230" name="Cuadro de texto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</a:p>
        </p:txBody>
      </p:sp>
      <p:sp>
        <p:nvSpPr>
          <p:cNvPr id="231" name="Cuadro de texto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</a:p>
        </p:txBody>
      </p:sp>
      <p:sp>
        <p:nvSpPr>
          <p:cNvPr id="232" name="Cuadro de texto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</a:p>
        </p:txBody>
      </p:sp>
      <p:sp>
        <p:nvSpPr>
          <p:cNvPr id="233" name="Cuadro de texto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</a:p>
        </p:txBody>
      </p:sp>
      <p:sp>
        <p:nvSpPr>
          <p:cNvPr id="234" name="Cuadro de texto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</a:p>
        </p:txBody>
      </p:sp>
      <p:sp>
        <p:nvSpPr>
          <p:cNvPr id="235" name="Cuadro de texto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</a:p>
        </p:txBody>
      </p:sp>
      <p:sp>
        <p:nvSpPr>
          <p:cNvPr id="237" name="Cuadro de texto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10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</a:p>
        </p:txBody>
      </p:sp>
      <p:sp>
        <p:nvSpPr>
          <p:cNvPr id="238" name="Cuadro de texto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</a:p>
        </p:txBody>
      </p:sp>
      <p:sp>
        <p:nvSpPr>
          <p:cNvPr id="239" name="Cuadro de texto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</a:p>
        </p:txBody>
      </p:sp>
      <p:sp>
        <p:nvSpPr>
          <p:cNvPr id="240" name="Cuadro de texto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</a:p>
        </p:txBody>
      </p:sp>
      <p:sp>
        <p:nvSpPr>
          <p:cNvPr id="241" name="Cuadro de texto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31</a:t>
            </a:r>
          </a:p>
        </p:txBody>
      </p:sp>
      <p:sp>
        <p:nvSpPr>
          <p:cNvPr id="242" name="Cuadro de texto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02</a:t>
            </a:r>
          </a:p>
        </p:txBody>
      </p:sp>
      <p:sp>
        <p:nvSpPr>
          <p:cNvPr id="243" name="Cuadro de texto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01</a:t>
            </a:r>
          </a:p>
        </p:txBody>
      </p:sp>
      <p:sp>
        <p:nvSpPr>
          <p:cNvPr id="245" name="Cuadro de texto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03</a:t>
            </a:r>
          </a:p>
        </p:txBody>
      </p:sp>
      <p:sp>
        <p:nvSpPr>
          <p:cNvPr id="246" name="Cuadro de texto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04</a:t>
            </a:r>
          </a:p>
        </p:txBody>
      </p:sp>
      <p:sp>
        <p:nvSpPr>
          <p:cNvPr id="247" name="Cuadro de texto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05</a:t>
            </a:r>
          </a:p>
        </p:txBody>
      </p:sp>
      <p:sp>
        <p:nvSpPr>
          <p:cNvPr id="248" name="Cuadro de texto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06</a:t>
            </a:r>
          </a:p>
        </p:txBody>
      </p:sp>
      <p:sp>
        <p:nvSpPr>
          <p:cNvPr id="249" name="Cuadro de texto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07</a:t>
            </a:r>
          </a:p>
        </p:txBody>
      </p:sp>
      <p:sp>
        <p:nvSpPr>
          <p:cNvPr id="250" name="Cuadro de texto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09</a:t>
            </a:r>
          </a:p>
        </p:txBody>
      </p:sp>
      <p:sp>
        <p:nvSpPr>
          <p:cNvPr id="251" name="Cuadro de texto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08</a:t>
            </a:r>
          </a:p>
        </p:txBody>
      </p:sp>
      <p:sp>
        <p:nvSpPr>
          <p:cNvPr id="255" name="Marcador de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6" name="Marcador de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7" name="Marcador de texto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8" name="Marcador de texto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9" name="Marcador de texto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0" name="Marcador de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1" name="Marcador de texto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2" name="Marcador de texto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3" name="Marcador de texto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4" name="Marcador de texto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5" name="Marcador de texto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6" name="Marcador de texto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7" name="Marcador de texto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8" name="Marcador de texto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9" name="Marcador de texto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0" name="Marcador de tex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1" name="Marcador de texto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2" name="Marcador de texto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3" name="Marcador de texto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4" name="Marcador de texto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5" name="Marcador de texto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6" name="Marcador de texto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7" name="Marcador de texto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8" name="Marcador de texto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9" name="Marcador de texto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0" name="Marcador de tex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1" name="Marcador de texto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2" name="Marcador de texto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3" name="Marcador de texto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4" name="Marcador de texto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5" name="Marcador de texto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6" name="Marcador de texto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7" name="Marcador de texto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8" name="Marcador de texto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9" name="Marcador de texto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0" name="Marcador de texto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1" name="Marcador de texto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2" name="Marcador de texto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3" name="Marcador de texto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4" name="Marcador de texto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5" name="Marcador de texto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72" name="Cuadro de texto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LUN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Cuadro de texto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MAR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Cuadro de texto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MIÉ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Cuadro de texto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JUE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Cuadro de texto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VIE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Cuadro de texto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DOM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Cuadro de texto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SÁB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Título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es-ES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ítulo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cap="all" spc="150" noProof="0" dirty="0" smtClean="0">
                <a:solidFill>
                  <a:schemeClr val="accent1"/>
                </a:solidFill>
              </a:rPr>
              <a:t>MARZO</a:t>
            </a:r>
            <a:endParaRPr lang="es-ES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071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br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o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o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Conector recto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ector recto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ector recto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ector recto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ector recto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ector recto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ector recto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o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Conector recto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onector recto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ector recto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ector recto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ector recto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ector recto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Conector recto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ector recto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o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Conector recto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ector recto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onector recto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onector recto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ector recto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onector recto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onector recto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onector recto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o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Conector recto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ector recto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ector recto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ector recto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ector recto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ector recto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ector recto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ector recto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o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Conector recto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ector recto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ector recto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ector recto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ector recto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ector recto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ector recto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ector recto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o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Conector recto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recto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recto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recto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cto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recto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recto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recto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o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Conector recto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ector recto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ector recto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ector recto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ector recto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recto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cto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cto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o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Conector recto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cto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cto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cto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cto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cto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cto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cto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Cuadro de texto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27</a:t>
            </a:r>
            <a:endParaRPr lang="es-ES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8" name="Cuadro de texto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28</a:t>
            </a:r>
          </a:p>
        </p:txBody>
      </p:sp>
      <p:sp>
        <p:nvSpPr>
          <p:cNvPr id="99" name="Cuadro de texto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29</a:t>
            </a:r>
          </a:p>
        </p:txBody>
      </p:sp>
      <p:sp>
        <p:nvSpPr>
          <p:cNvPr id="100" name="Cuadro de texto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30</a:t>
            </a:r>
          </a:p>
        </p:txBody>
      </p:sp>
      <p:sp>
        <p:nvSpPr>
          <p:cNvPr id="101" name="Cuadro de texto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31</a:t>
            </a:r>
          </a:p>
        </p:txBody>
      </p:sp>
      <p:sp>
        <p:nvSpPr>
          <p:cNvPr id="102" name="Cuadro de texto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03" name="Cuadro de texto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11" name="Marcador de imagen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12" name="Marcador de imagen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16397D-4F8A-4724-9AB1-449D841C8D69}" type="datetime1">
              <a:rPr lang="es-ES" noProof="0" smtClean="0"/>
              <a:t>21/06/aa</a:t>
            </a:fld>
            <a:endParaRPr lang="es-ES" noProof="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s-ES" noProof="0"/>
              <a:t>‹Nº›</a:t>
            </a:fld>
            <a:endParaRPr lang="es-ES" noProof="0" dirty="0"/>
          </a:p>
        </p:txBody>
      </p:sp>
      <p:sp>
        <p:nvSpPr>
          <p:cNvPr id="139" name="Marcador de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80" name="Cuadro de texto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81" name="Cuadro de texto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182" name="Cuadro de texto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sp>
        <p:nvSpPr>
          <p:cNvPr id="183" name="Cuadro de texto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184" name="Cuadro de texto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</a:p>
        </p:txBody>
      </p:sp>
      <p:sp>
        <p:nvSpPr>
          <p:cNvPr id="185" name="Cuadro de texto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</a:p>
        </p:txBody>
      </p:sp>
      <p:sp>
        <p:nvSpPr>
          <p:cNvPr id="186" name="Cuadro de texto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</a:p>
        </p:txBody>
      </p:sp>
      <p:sp>
        <p:nvSpPr>
          <p:cNvPr id="222" name="Cuadro de texto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</a:p>
        </p:txBody>
      </p:sp>
      <p:sp>
        <p:nvSpPr>
          <p:cNvPr id="223" name="Cuadro de texto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</a:p>
        </p:txBody>
      </p:sp>
      <p:sp>
        <p:nvSpPr>
          <p:cNvPr id="224" name="Cuadro de texto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</a:p>
        </p:txBody>
      </p:sp>
      <p:sp>
        <p:nvSpPr>
          <p:cNvPr id="225" name="Cuadro de texto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</a:p>
        </p:txBody>
      </p:sp>
      <p:sp>
        <p:nvSpPr>
          <p:cNvPr id="226" name="Cuadro de texto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</a:p>
        </p:txBody>
      </p:sp>
      <p:sp>
        <p:nvSpPr>
          <p:cNvPr id="227" name="Cuadro de texto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</a:p>
        </p:txBody>
      </p:sp>
      <p:sp>
        <p:nvSpPr>
          <p:cNvPr id="228" name="Cuadro de texto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</a:p>
        </p:txBody>
      </p:sp>
      <p:sp>
        <p:nvSpPr>
          <p:cNvPr id="229" name="Cuadro de texto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</a:p>
        </p:txBody>
      </p:sp>
      <p:sp>
        <p:nvSpPr>
          <p:cNvPr id="230" name="Cuadro de texto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</a:p>
        </p:txBody>
      </p:sp>
      <p:sp>
        <p:nvSpPr>
          <p:cNvPr id="231" name="Cuadro de texto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</a:p>
        </p:txBody>
      </p:sp>
      <p:sp>
        <p:nvSpPr>
          <p:cNvPr id="232" name="Cuadro de texto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</a:p>
        </p:txBody>
      </p:sp>
      <p:sp>
        <p:nvSpPr>
          <p:cNvPr id="233" name="Cuadro de texto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</a:p>
        </p:txBody>
      </p:sp>
      <p:sp>
        <p:nvSpPr>
          <p:cNvPr id="234" name="Cuadro de texto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</a:p>
        </p:txBody>
      </p:sp>
      <p:sp>
        <p:nvSpPr>
          <p:cNvPr id="235" name="Cuadro de texto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</a:p>
        </p:txBody>
      </p:sp>
      <p:sp>
        <p:nvSpPr>
          <p:cNvPr id="237" name="Cuadro de texto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</a:p>
        </p:txBody>
      </p:sp>
      <p:sp>
        <p:nvSpPr>
          <p:cNvPr id="238" name="Cuadro de texto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</a:p>
        </p:txBody>
      </p:sp>
      <p:sp>
        <p:nvSpPr>
          <p:cNvPr id="239" name="Cuadro de texto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</a:p>
        </p:txBody>
      </p:sp>
      <p:sp>
        <p:nvSpPr>
          <p:cNvPr id="240" name="Cuadro de texto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</a:p>
        </p:txBody>
      </p:sp>
      <p:sp>
        <p:nvSpPr>
          <p:cNvPr id="241" name="Cuadro de texto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</a:p>
        </p:txBody>
      </p:sp>
      <p:sp>
        <p:nvSpPr>
          <p:cNvPr id="242" name="Cuadro de texto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30</a:t>
            </a:r>
          </a:p>
        </p:txBody>
      </p:sp>
      <p:sp>
        <p:nvSpPr>
          <p:cNvPr id="243" name="Cuadro de texto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</a:p>
        </p:txBody>
      </p:sp>
      <p:sp>
        <p:nvSpPr>
          <p:cNvPr id="245" name="Cuadro de texto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01</a:t>
            </a:r>
          </a:p>
        </p:txBody>
      </p:sp>
      <p:sp>
        <p:nvSpPr>
          <p:cNvPr id="246" name="Cuadro de texto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02</a:t>
            </a:r>
          </a:p>
        </p:txBody>
      </p:sp>
      <p:sp>
        <p:nvSpPr>
          <p:cNvPr id="247" name="Cuadro de texto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03</a:t>
            </a:r>
          </a:p>
        </p:txBody>
      </p:sp>
      <p:sp>
        <p:nvSpPr>
          <p:cNvPr id="248" name="Cuadro de texto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04</a:t>
            </a:r>
          </a:p>
        </p:txBody>
      </p:sp>
      <p:sp>
        <p:nvSpPr>
          <p:cNvPr id="249" name="Cuadro de texto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05</a:t>
            </a:r>
          </a:p>
        </p:txBody>
      </p:sp>
      <p:sp>
        <p:nvSpPr>
          <p:cNvPr id="250" name="Cuadro de texto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07</a:t>
            </a:r>
          </a:p>
        </p:txBody>
      </p:sp>
      <p:sp>
        <p:nvSpPr>
          <p:cNvPr id="251" name="Cuadro de texto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06</a:t>
            </a:r>
          </a:p>
        </p:txBody>
      </p:sp>
      <p:sp>
        <p:nvSpPr>
          <p:cNvPr id="255" name="Marcador de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6" name="Marcador de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7" name="Marcador de texto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8" name="Marcador de texto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9" name="Marcador de texto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0" name="Marcador de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1" name="Marcador de texto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2" name="Marcador de texto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3" name="Marcador de texto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4" name="Marcador de texto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5" name="Marcador de texto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6" name="Marcador de texto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7" name="Marcador de texto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8" name="Marcador de texto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9" name="Marcador de texto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0" name="Marcador de tex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1" name="Marcador de texto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2" name="Marcador de texto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3" name="Marcador de texto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4" name="Marcador de texto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5" name="Marcador de texto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6" name="Marcador de texto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7" name="Marcador de texto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8" name="Marcador de texto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9" name="Marcador de texto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0" name="Marcador de tex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1" name="Marcador de texto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2" name="Marcador de texto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3" name="Marcador de texto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4" name="Marcador de texto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5" name="Marcador de texto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6" name="Marcador de texto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7" name="Marcador de texto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8" name="Marcador de texto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9" name="Marcador de texto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0" name="Marcador de texto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1" name="Marcador de texto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2" name="Marcador de texto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3" name="Marcador de texto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4" name="Marcador de texto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5" name="Marcador de texto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72" name="Cuadro de texto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LUN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Cuadro de texto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MAR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Cuadro de texto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MIÉ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Cuadro de texto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JUE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Cuadro de texto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VIE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Cuadro de texto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DOM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Cuadro de texto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SÁB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Título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es-ES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ítulo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cap="all" spc="150" noProof="0" dirty="0" smtClean="0">
                <a:solidFill>
                  <a:schemeClr val="accent1"/>
                </a:solidFill>
              </a:rPr>
              <a:t>ABRIL</a:t>
            </a:r>
            <a:endParaRPr lang="es-ES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865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y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o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o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Conector recto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ector recto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ector recto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ector recto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ector recto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ector recto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ector recto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o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Conector recto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onector recto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ector recto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ector recto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ector recto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ector recto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Conector recto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ector recto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o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Conector recto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ector recto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onector recto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onector recto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ector recto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onector recto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onector recto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onector recto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o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Conector recto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ector recto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ector recto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ector recto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ector recto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ector recto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ector recto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ector recto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o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Conector recto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ector recto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ector recto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ector recto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ector recto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ector recto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ector recto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ector recto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o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Conector recto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recto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recto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recto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cto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recto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recto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recto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o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Conector recto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ector recto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ector recto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ector recto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ector recto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recto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cto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cto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o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Conector recto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cto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cto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cto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cto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cto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cto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cto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Cuadro de texto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01</a:t>
            </a:r>
          </a:p>
        </p:txBody>
      </p:sp>
      <p:sp>
        <p:nvSpPr>
          <p:cNvPr id="98" name="Cuadro de texto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02</a:t>
            </a:r>
          </a:p>
        </p:txBody>
      </p:sp>
      <p:sp>
        <p:nvSpPr>
          <p:cNvPr id="99" name="Cuadro de texto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03</a:t>
            </a:r>
          </a:p>
        </p:txBody>
      </p:sp>
      <p:sp>
        <p:nvSpPr>
          <p:cNvPr id="100" name="Cuadro de texto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04</a:t>
            </a:r>
          </a:p>
        </p:txBody>
      </p:sp>
      <p:sp>
        <p:nvSpPr>
          <p:cNvPr id="101" name="Cuadro de texto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05</a:t>
            </a:r>
          </a:p>
        </p:txBody>
      </p:sp>
      <p:sp>
        <p:nvSpPr>
          <p:cNvPr id="102" name="Cuadro de texto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</a:p>
        </p:txBody>
      </p:sp>
      <p:sp>
        <p:nvSpPr>
          <p:cNvPr id="103" name="Cuadro de texto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06</a:t>
            </a:r>
          </a:p>
        </p:txBody>
      </p:sp>
      <p:sp>
        <p:nvSpPr>
          <p:cNvPr id="11" name="Marcador de imagen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12" name="Marcador de imagen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25CB80-630F-4AD8-BB76-765700F8B15E}" type="datetime1">
              <a:rPr lang="es-ES" noProof="0" smtClean="0"/>
              <a:t>21/06/aa</a:t>
            </a:fld>
            <a:endParaRPr lang="es-ES" noProof="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s-ES" noProof="0"/>
              <a:t>‹Nº›</a:t>
            </a:fld>
            <a:endParaRPr lang="es-ES" noProof="0" dirty="0"/>
          </a:p>
        </p:txBody>
      </p:sp>
      <p:sp>
        <p:nvSpPr>
          <p:cNvPr id="139" name="Marcador de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80" name="Cuadro de texto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</a:p>
        </p:txBody>
      </p:sp>
      <p:sp>
        <p:nvSpPr>
          <p:cNvPr id="181" name="Cuadro de texto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</a:p>
        </p:txBody>
      </p:sp>
      <p:sp>
        <p:nvSpPr>
          <p:cNvPr id="182" name="Cuadro de texto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</a:p>
        </p:txBody>
      </p:sp>
      <p:sp>
        <p:nvSpPr>
          <p:cNvPr id="183" name="Cuadro de texto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</a:p>
        </p:txBody>
      </p:sp>
      <p:sp>
        <p:nvSpPr>
          <p:cNvPr id="184" name="Cuadro de texto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</a:p>
        </p:txBody>
      </p:sp>
      <p:sp>
        <p:nvSpPr>
          <p:cNvPr id="185" name="Cuadro de texto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</a:p>
        </p:txBody>
      </p:sp>
      <p:sp>
        <p:nvSpPr>
          <p:cNvPr id="186" name="Cuadro de texto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</a:p>
        </p:txBody>
      </p:sp>
      <p:sp>
        <p:nvSpPr>
          <p:cNvPr id="222" name="Cuadro de texto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</a:p>
        </p:txBody>
      </p:sp>
      <p:sp>
        <p:nvSpPr>
          <p:cNvPr id="223" name="Cuadro de texto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</a:p>
        </p:txBody>
      </p:sp>
      <p:sp>
        <p:nvSpPr>
          <p:cNvPr id="224" name="Cuadro de texto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</a:p>
        </p:txBody>
      </p:sp>
      <p:sp>
        <p:nvSpPr>
          <p:cNvPr id="225" name="Cuadro de texto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</a:p>
        </p:txBody>
      </p:sp>
      <p:sp>
        <p:nvSpPr>
          <p:cNvPr id="226" name="Cuadro de texto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</a:p>
        </p:txBody>
      </p:sp>
      <p:sp>
        <p:nvSpPr>
          <p:cNvPr id="227" name="Cuadro de texto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</a:p>
        </p:txBody>
      </p:sp>
      <p:sp>
        <p:nvSpPr>
          <p:cNvPr id="228" name="Cuadro de texto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</a:p>
        </p:txBody>
      </p:sp>
      <p:sp>
        <p:nvSpPr>
          <p:cNvPr id="229" name="Cuadro de texto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</a:p>
        </p:txBody>
      </p:sp>
      <p:sp>
        <p:nvSpPr>
          <p:cNvPr id="230" name="Cuadro de texto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</a:p>
        </p:txBody>
      </p:sp>
      <p:sp>
        <p:nvSpPr>
          <p:cNvPr id="231" name="Cuadro de texto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</a:p>
        </p:txBody>
      </p:sp>
      <p:sp>
        <p:nvSpPr>
          <p:cNvPr id="232" name="Cuadro de texto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</a:p>
        </p:txBody>
      </p:sp>
      <p:sp>
        <p:nvSpPr>
          <p:cNvPr id="233" name="Cuadro de texto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</a:p>
        </p:txBody>
      </p:sp>
      <p:sp>
        <p:nvSpPr>
          <p:cNvPr id="234" name="Cuadro de texto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</a:p>
        </p:txBody>
      </p:sp>
      <p:sp>
        <p:nvSpPr>
          <p:cNvPr id="235" name="Cuadro de texto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</a:p>
        </p:txBody>
      </p:sp>
      <p:sp>
        <p:nvSpPr>
          <p:cNvPr id="237" name="Cuadro de texto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</a:p>
        </p:txBody>
      </p:sp>
      <p:sp>
        <p:nvSpPr>
          <p:cNvPr id="238" name="Cuadro de texto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</a:p>
        </p:txBody>
      </p:sp>
      <p:sp>
        <p:nvSpPr>
          <p:cNvPr id="239" name="Cuadro de texto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31</a:t>
            </a:r>
          </a:p>
        </p:txBody>
      </p:sp>
      <p:sp>
        <p:nvSpPr>
          <p:cNvPr id="240" name="Cuadro de texto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01</a:t>
            </a:r>
          </a:p>
        </p:txBody>
      </p:sp>
      <p:sp>
        <p:nvSpPr>
          <p:cNvPr id="241" name="Cuadro de texto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02</a:t>
            </a:r>
          </a:p>
        </p:txBody>
      </p:sp>
      <p:sp>
        <p:nvSpPr>
          <p:cNvPr id="242" name="Cuadro de texto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04</a:t>
            </a:r>
          </a:p>
        </p:txBody>
      </p:sp>
      <p:sp>
        <p:nvSpPr>
          <p:cNvPr id="243" name="Cuadro de texto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03</a:t>
            </a:r>
          </a:p>
        </p:txBody>
      </p:sp>
      <p:sp>
        <p:nvSpPr>
          <p:cNvPr id="245" name="Cuadro de texto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05</a:t>
            </a:r>
          </a:p>
        </p:txBody>
      </p:sp>
      <p:sp>
        <p:nvSpPr>
          <p:cNvPr id="246" name="Cuadro de texto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06</a:t>
            </a:r>
          </a:p>
        </p:txBody>
      </p:sp>
      <p:sp>
        <p:nvSpPr>
          <p:cNvPr id="247" name="Cuadro de texto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07</a:t>
            </a:r>
          </a:p>
        </p:txBody>
      </p:sp>
      <p:sp>
        <p:nvSpPr>
          <p:cNvPr id="248" name="Cuadro de texto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08</a:t>
            </a:r>
          </a:p>
        </p:txBody>
      </p:sp>
      <p:sp>
        <p:nvSpPr>
          <p:cNvPr id="249" name="Cuadro de texto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09</a:t>
            </a:r>
          </a:p>
        </p:txBody>
      </p:sp>
      <p:sp>
        <p:nvSpPr>
          <p:cNvPr id="250" name="Cuadro de texto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11</a:t>
            </a:r>
          </a:p>
        </p:txBody>
      </p:sp>
      <p:sp>
        <p:nvSpPr>
          <p:cNvPr id="251" name="Cuadro de texto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10</a:t>
            </a:r>
          </a:p>
        </p:txBody>
      </p:sp>
      <p:sp>
        <p:nvSpPr>
          <p:cNvPr id="255" name="Marcador de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6" name="Marcador de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7" name="Marcador de texto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8" name="Marcador de texto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9" name="Marcador de texto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0" name="Marcador de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1" name="Marcador de texto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2" name="Marcador de texto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3" name="Marcador de texto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4" name="Marcador de texto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5" name="Marcador de texto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6" name="Marcador de texto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7" name="Marcador de texto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8" name="Marcador de texto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9" name="Marcador de texto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0" name="Marcador de tex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1" name="Marcador de texto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2" name="Marcador de texto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3" name="Marcador de texto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4" name="Marcador de texto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5" name="Marcador de texto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6" name="Marcador de texto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7" name="Marcador de texto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8" name="Marcador de texto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9" name="Marcador de texto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0" name="Marcador de tex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1" name="Marcador de texto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2" name="Marcador de texto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3" name="Marcador de texto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4" name="Marcador de texto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5" name="Marcador de texto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6" name="Marcador de texto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7" name="Marcador de texto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8" name="Marcador de texto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9" name="Marcador de texto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0" name="Marcador de texto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1" name="Marcador de texto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2" name="Marcador de texto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3" name="Marcador de texto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4" name="Marcador de texto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5" name="Marcador de texto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72" name="Cuadro de texto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LUN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Cuadro de texto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MAR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Cuadro de texto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MIÉ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Cuadro de texto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JUE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Cuadro de texto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VIE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Cuadro de texto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DOM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Cuadro de texto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SÁB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Título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es-ES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ítulo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cap="all" spc="150" noProof="0" dirty="0" smtClean="0">
                <a:solidFill>
                  <a:schemeClr val="accent1"/>
                </a:solidFill>
              </a:rPr>
              <a:t>MAYO</a:t>
            </a:r>
            <a:endParaRPr lang="es-ES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001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n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o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o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Conector recto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ector recto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ector recto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ector recto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ector recto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ector recto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ector recto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o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Conector recto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onector recto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ector recto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ector recto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ector recto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ector recto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Conector recto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ector recto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o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Conector recto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ector recto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onector recto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onector recto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ector recto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onector recto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onector recto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onector recto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o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Conector recto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ector recto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ector recto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ector recto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ector recto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ector recto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ector recto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ector recto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o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Conector recto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ector recto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ector recto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ector recto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ector recto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ector recto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ector recto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ector recto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o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Conector recto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recto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recto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recto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cto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recto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recto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recto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o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Conector recto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ector recto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ector recto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ector recto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ector recto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recto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cto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cto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o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Conector recto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cto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cto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cto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cto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cto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cto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cto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Cuadro de texto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29</a:t>
            </a:r>
          </a:p>
        </p:txBody>
      </p:sp>
      <p:sp>
        <p:nvSpPr>
          <p:cNvPr id="98" name="Cuadro de texto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30</a:t>
            </a:r>
          </a:p>
        </p:txBody>
      </p:sp>
      <p:sp>
        <p:nvSpPr>
          <p:cNvPr id="99" name="Cuadro de texto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31</a:t>
            </a:r>
          </a:p>
        </p:txBody>
      </p:sp>
      <p:sp>
        <p:nvSpPr>
          <p:cNvPr id="100" name="Cuadro de texto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101" name="Cuadro de texto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02" name="Cuadro de texto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103" name="Cuadro de texto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1" name="Marcador de imagen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12" name="Marcador de imagen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D15056-C22C-4A58-AD0B-DF7A72B03402}" type="datetime1">
              <a:rPr lang="es-ES" noProof="0" smtClean="0"/>
              <a:t>21/06/aa</a:t>
            </a:fld>
            <a:endParaRPr lang="es-ES" noProof="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s-ES" noProof="0"/>
              <a:t>‹Nº›</a:t>
            </a:fld>
            <a:endParaRPr lang="es-ES" noProof="0" dirty="0"/>
          </a:p>
        </p:txBody>
      </p:sp>
      <p:sp>
        <p:nvSpPr>
          <p:cNvPr id="139" name="Marcador de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80" name="Cuadro de texto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sp>
        <p:nvSpPr>
          <p:cNvPr id="181" name="Cuadro de texto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182" name="Cuadro de texto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</a:p>
        </p:txBody>
      </p:sp>
      <p:sp>
        <p:nvSpPr>
          <p:cNvPr id="183" name="Cuadro de texto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</a:p>
        </p:txBody>
      </p:sp>
      <p:sp>
        <p:nvSpPr>
          <p:cNvPr id="184" name="Cuadro de texto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</a:p>
        </p:txBody>
      </p:sp>
      <p:sp>
        <p:nvSpPr>
          <p:cNvPr id="185" name="Cuadro de texto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</a:p>
        </p:txBody>
      </p:sp>
      <p:sp>
        <p:nvSpPr>
          <p:cNvPr id="186" name="Cuadro de texto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</a:p>
        </p:txBody>
      </p:sp>
      <p:sp>
        <p:nvSpPr>
          <p:cNvPr id="222" name="Cuadro de texto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</a:p>
        </p:txBody>
      </p:sp>
      <p:sp>
        <p:nvSpPr>
          <p:cNvPr id="223" name="Cuadro de texto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</a:p>
        </p:txBody>
      </p:sp>
      <p:sp>
        <p:nvSpPr>
          <p:cNvPr id="224" name="Cuadro de texto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</a:p>
        </p:txBody>
      </p:sp>
      <p:sp>
        <p:nvSpPr>
          <p:cNvPr id="225" name="Cuadro de texto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</a:p>
        </p:txBody>
      </p:sp>
      <p:sp>
        <p:nvSpPr>
          <p:cNvPr id="226" name="Cuadro de texto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</a:p>
        </p:txBody>
      </p:sp>
      <p:sp>
        <p:nvSpPr>
          <p:cNvPr id="227" name="Cuadro de texto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</a:p>
        </p:txBody>
      </p:sp>
      <p:sp>
        <p:nvSpPr>
          <p:cNvPr id="228" name="Cuadro de texto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</a:p>
        </p:txBody>
      </p:sp>
      <p:sp>
        <p:nvSpPr>
          <p:cNvPr id="229" name="Cuadro de texto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</a:p>
        </p:txBody>
      </p:sp>
      <p:sp>
        <p:nvSpPr>
          <p:cNvPr id="230" name="Cuadro de texto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</a:p>
        </p:txBody>
      </p:sp>
      <p:sp>
        <p:nvSpPr>
          <p:cNvPr id="231" name="Cuadro de texto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</a:p>
        </p:txBody>
      </p:sp>
      <p:sp>
        <p:nvSpPr>
          <p:cNvPr id="232" name="Cuadro de texto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</a:p>
        </p:txBody>
      </p:sp>
      <p:sp>
        <p:nvSpPr>
          <p:cNvPr id="233" name="Cuadro de texto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</a:p>
        </p:txBody>
      </p:sp>
      <p:sp>
        <p:nvSpPr>
          <p:cNvPr id="234" name="Cuadro de texto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</a:p>
        </p:txBody>
      </p:sp>
      <p:sp>
        <p:nvSpPr>
          <p:cNvPr id="235" name="Cuadro de texto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</a:p>
        </p:txBody>
      </p:sp>
      <p:sp>
        <p:nvSpPr>
          <p:cNvPr id="237" name="Cuadro de texto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</a:p>
        </p:txBody>
      </p:sp>
      <p:sp>
        <p:nvSpPr>
          <p:cNvPr id="238" name="Cuadro de texto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</a:p>
        </p:txBody>
      </p:sp>
      <p:sp>
        <p:nvSpPr>
          <p:cNvPr id="239" name="Cuadro de texto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</a:p>
        </p:txBody>
      </p:sp>
      <p:sp>
        <p:nvSpPr>
          <p:cNvPr id="240" name="Cuadro de texto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</a:p>
        </p:txBody>
      </p:sp>
      <p:sp>
        <p:nvSpPr>
          <p:cNvPr id="241" name="Cuadro de texto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30</a:t>
            </a:r>
          </a:p>
        </p:txBody>
      </p:sp>
      <p:sp>
        <p:nvSpPr>
          <p:cNvPr id="242" name="Cuadro de texto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02</a:t>
            </a:r>
          </a:p>
        </p:txBody>
      </p:sp>
      <p:sp>
        <p:nvSpPr>
          <p:cNvPr id="243" name="Cuadro de texto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01</a:t>
            </a:r>
          </a:p>
        </p:txBody>
      </p:sp>
      <p:sp>
        <p:nvSpPr>
          <p:cNvPr id="245" name="Cuadro de texto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03</a:t>
            </a:r>
          </a:p>
        </p:txBody>
      </p:sp>
      <p:sp>
        <p:nvSpPr>
          <p:cNvPr id="246" name="Cuadro de texto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04</a:t>
            </a:r>
          </a:p>
        </p:txBody>
      </p:sp>
      <p:sp>
        <p:nvSpPr>
          <p:cNvPr id="247" name="Cuadro de texto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05</a:t>
            </a:r>
          </a:p>
        </p:txBody>
      </p:sp>
      <p:sp>
        <p:nvSpPr>
          <p:cNvPr id="248" name="Cuadro de texto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06</a:t>
            </a:r>
          </a:p>
        </p:txBody>
      </p:sp>
      <p:sp>
        <p:nvSpPr>
          <p:cNvPr id="249" name="Cuadro de texto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07</a:t>
            </a:r>
          </a:p>
        </p:txBody>
      </p:sp>
      <p:sp>
        <p:nvSpPr>
          <p:cNvPr id="250" name="Cuadro de texto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09</a:t>
            </a:r>
          </a:p>
        </p:txBody>
      </p:sp>
      <p:sp>
        <p:nvSpPr>
          <p:cNvPr id="251" name="Cuadro de texto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08</a:t>
            </a:r>
          </a:p>
        </p:txBody>
      </p:sp>
      <p:sp>
        <p:nvSpPr>
          <p:cNvPr id="255" name="Marcador de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6" name="Marcador de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7" name="Marcador de texto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8" name="Marcador de texto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9" name="Marcador de texto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0" name="Marcador de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1" name="Marcador de texto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2" name="Marcador de texto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3" name="Marcador de texto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4" name="Marcador de texto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5" name="Marcador de texto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6" name="Marcador de texto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7" name="Marcador de texto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8" name="Marcador de texto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9" name="Marcador de texto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0" name="Marcador de tex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1" name="Marcador de texto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2" name="Marcador de texto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3" name="Marcador de texto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4" name="Marcador de texto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5" name="Marcador de texto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6" name="Marcador de texto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7" name="Marcador de texto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8" name="Marcador de texto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9" name="Marcador de texto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0" name="Marcador de tex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1" name="Marcador de texto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2" name="Marcador de texto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3" name="Marcador de texto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4" name="Marcador de texto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5" name="Marcador de texto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6" name="Marcador de texto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7" name="Marcador de texto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8" name="Marcador de texto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9" name="Marcador de texto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0" name="Marcador de texto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1" name="Marcador de texto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2" name="Marcador de texto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3" name="Marcador de texto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4" name="Marcador de texto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5" name="Marcador de texto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72" name="Cuadro de texto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LUN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Cuadro de texto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MAR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Cuadro de texto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MIÉ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Cuadro de texto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JUE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Cuadro de texto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VIE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Cuadro de texto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DOM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Cuadro de texto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SÁB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Título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es-ES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ítulo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cap="all" spc="150" noProof="0" dirty="0" smtClean="0">
                <a:solidFill>
                  <a:schemeClr val="accent1"/>
                </a:solidFill>
              </a:rPr>
              <a:t>JUNIO</a:t>
            </a:r>
            <a:endParaRPr lang="es-ES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o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o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Conector recto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ector recto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ector recto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ector recto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ector recto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ector recto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ector recto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o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Conector recto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onector recto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ector recto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ector recto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ector recto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ector recto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Conector recto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ector recto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o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Conector recto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ector recto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onector recto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onector recto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ector recto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onector recto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onector recto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onector recto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o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Conector recto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ector recto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ector recto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ector recto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ector recto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ector recto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ector recto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ector recto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o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Conector recto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ector recto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ector recto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ector recto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ector recto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ector recto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ector recto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ector recto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o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Conector recto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recto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recto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recto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cto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recto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recto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recto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o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Conector recto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ector recto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ector recto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ector recto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ector recto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recto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cto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cto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o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Conector recto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cto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cto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cto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cto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cto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cto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cto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Cuadro de texto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26</a:t>
            </a:r>
            <a:endParaRPr lang="es-ES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8" name="Cuadro de texto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27</a:t>
            </a:r>
          </a:p>
        </p:txBody>
      </p:sp>
      <p:sp>
        <p:nvSpPr>
          <p:cNvPr id="99" name="Cuadro de texto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28</a:t>
            </a:r>
          </a:p>
        </p:txBody>
      </p:sp>
      <p:sp>
        <p:nvSpPr>
          <p:cNvPr id="100" name="Cuadro de texto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29</a:t>
            </a:r>
          </a:p>
        </p:txBody>
      </p:sp>
      <p:sp>
        <p:nvSpPr>
          <p:cNvPr id="101" name="Cuadro de texto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30</a:t>
            </a:r>
          </a:p>
        </p:txBody>
      </p:sp>
      <p:sp>
        <p:nvSpPr>
          <p:cNvPr id="102" name="Cuadro de texto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03" name="Cuadro de texto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11" name="Marcador de imagen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12" name="Marcador de imagen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B193AAE-674E-4673-8263-05E3E53D9C9D}" type="datetime1">
              <a:rPr lang="es-ES" noProof="0" smtClean="0"/>
              <a:t>21/06/aa</a:t>
            </a:fld>
            <a:endParaRPr lang="es-ES" noProof="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s-ES" noProof="0"/>
              <a:t>‹Nº›</a:t>
            </a:fld>
            <a:endParaRPr lang="es-ES" noProof="0" dirty="0"/>
          </a:p>
        </p:txBody>
      </p:sp>
      <p:sp>
        <p:nvSpPr>
          <p:cNvPr id="139" name="Marcador de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80" name="Cuadro de texto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81" name="Cuadro de texto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182" name="Cuadro de texto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sp>
        <p:nvSpPr>
          <p:cNvPr id="183" name="Cuadro de texto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184" name="Cuadro de texto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</a:p>
        </p:txBody>
      </p:sp>
      <p:sp>
        <p:nvSpPr>
          <p:cNvPr id="185" name="Cuadro de texto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</a:p>
        </p:txBody>
      </p:sp>
      <p:sp>
        <p:nvSpPr>
          <p:cNvPr id="186" name="Cuadro de texto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</a:p>
        </p:txBody>
      </p:sp>
      <p:sp>
        <p:nvSpPr>
          <p:cNvPr id="222" name="Cuadro de texto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</a:p>
        </p:txBody>
      </p:sp>
      <p:sp>
        <p:nvSpPr>
          <p:cNvPr id="223" name="Cuadro de texto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</a:p>
        </p:txBody>
      </p:sp>
      <p:sp>
        <p:nvSpPr>
          <p:cNvPr id="224" name="Cuadro de texto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</a:p>
        </p:txBody>
      </p:sp>
      <p:sp>
        <p:nvSpPr>
          <p:cNvPr id="225" name="Cuadro de texto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</a:p>
        </p:txBody>
      </p:sp>
      <p:sp>
        <p:nvSpPr>
          <p:cNvPr id="226" name="Cuadro de texto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</a:p>
        </p:txBody>
      </p:sp>
      <p:sp>
        <p:nvSpPr>
          <p:cNvPr id="227" name="Cuadro de texto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</a:p>
        </p:txBody>
      </p:sp>
      <p:sp>
        <p:nvSpPr>
          <p:cNvPr id="228" name="Cuadro de texto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</a:p>
        </p:txBody>
      </p:sp>
      <p:sp>
        <p:nvSpPr>
          <p:cNvPr id="229" name="Cuadro de texto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</a:p>
        </p:txBody>
      </p:sp>
      <p:sp>
        <p:nvSpPr>
          <p:cNvPr id="230" name="Cuadro de texto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</a:p>
        </p:txBody>
      </p:sp>
      <p:sp>
        <p:nvSpPr>
          <p:cNvPr id="231" name="Cuadro de texto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</a:p>
        </p:txBody>
      </p:sp>
      <p:sp>
        <p:nvSpPr>
          <p:cNvPr id="232" name="Cuadro de texto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</a:p>
        </p:txBody>
      </p:sp>
      <p:sp>
        <p:nvSpPr>
          <p:cNvPr id="233" name="Cuadro de texto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</a:p>
        </p:txBody>
      </p:sp>
      <p:sp>
        <p:nvSpPr>
          <p:cNvPr id="234" name="Cuadro de texto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</a:p>
        </p:txBody>
      </p:sp>
      <p:sp>
        <p:nvSpPr>
          <p:cNvPr id="235" name="Cuadro de texto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</a:p>
        </p:txBody>
      </p:sp>
      <p:sp>
        <p:nvSpPr>
          <p:cNvPr id="237" name="Cuadro de texto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</a:p>
        </p:txBody>
      </p:sp>
      <p:sp>
        <p:nvSpPr>
          <p:cNvPr id="238" name="Cuadro de texto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</a:p>
        </p:txBody>
      </p:sp>
      <p:sp>
        <p:nvSpPr>
          <p:cNvPr id="239" name="Cuadro de texto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</a:p>
        </p:txBody>
      </p:sp>
      <p:sp>
        <p:nvSpPr>
          <p:cNvPr id="240" name="Cuadro de texto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es-ES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1" name="Cuadro de texto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</a:p>
        </p:txBody>
      </p:sp>
      <p:sp>
        <p:nvSpPr>
          <p:cNvPr id="242" name="Cuadro de texto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</a:p>
        </p:txBody>
      </p:sp>
      <p:sp>
        <p:nvSpPr>
          <p:cNvPr id="243" name="Cuadro de texto 242"/>
          <p:cNvSpPr txBox="1"/>
          <p:nvPr userDrawn="1"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</a:p>
        </p:txBody>
      </p:sp>
      <p:sp>
        <p:nvSpPr>
          <p:cNvPr id="245" name="Cuadro de texto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31</a:t>
            </a:r>
          </a:p>
        </p:txBody>
      </p:sp>
      <p:sp>
        <p:nvSpPr>
          <p:cNvPr id="246" name="Cuadro de texto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01</a:t>
            </a:r>
          </a:p>
        </p:txBody>
      </p:sp>
      <p:sp>
        <p:nvSpPr>
          <p:cNvPr id="247" name="Cuadro de texto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02</a:t>
            </a:r>
          </a:p>
        </p:txBody>
      </p:sp>
      <p:sp>
        <p:nvSpPr>
          <p:cNvPr id="248" name="Cuadro de texto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03</a:t>
            </a:r>
          </a:p>
        </p:txBody>
      </p:sp>
      <p:sp>
        <p:nvSpPr>
          <p:cNvPr id="249" name="Cuadro de texto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04</a:t>
            </a:r>
          </a:p>
        </p:txBody>
      </p:sp>
      <p:sp>
        <p:nvSpPr>
          <p:cNvPr id="250" name="Cuadro de texto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06</a:t>
            </a:r>
          </a:p>
        </p:txBody>
      </p:sp>
      <p:sp>
        <p:nvSpPr>
          <p:cNvPr id="251" name="Cuadro de texto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05</a:t>
            </a:r>
          </a:p>
        </p:txBody>
      </p:sp>
      <p:sp>
        <p:nvSpPr>
          <p:cNvPr id="255" name="Marcador de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6" name="Marcador de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7" name="Marcador de texto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8" name="Marcador de texto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9" name="Marcador de texto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0" name="Marcador de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1" name="Marcador de texto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2" name="Marcador de texto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3" name="Marcador de texto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4" name="Marcador de texto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5" name="Marcador de texto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6" name="Marcador de texto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7" name="Marcador de texto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8" name="Marcador de texto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9" name="Marcador de texto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0" name="Marcador de tex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1" name="Marcador de texto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2" name="Marcador de texto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3" name="Marcador de texto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4" name="Marcador de texto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5" name="Marcador de texto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6" name="Marcador de texto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7" name="Marcador de texto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8" name="Marcador de texto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9" name="Marcador de texto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0" name="Marcador de tex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1" name="Marcador de texto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2" name="Marcador de texto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3" name="Marcador de texto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4" name="Marcador de texto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5" name="Marcador de texto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6" name="Marcador de texto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7" name="Marcador de texto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8" name="Marcador de texto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9" name="Marcador de texto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0" name="Marcador de texto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1" name="Marcador de texto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2" name="Marcador de texto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3" name="Marcador de texto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4" name="Marcador de texto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5" name="Marcador de texto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72" name="Cuadro de texto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LUN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Cuadro de texto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MAR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Cuadro de texto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MIÉ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Cuadro de texto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JUE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Cuadro de texto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VIE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Cuadro de texto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DOM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Cuadro de texto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SÁB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Título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es-ES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ítulo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cap="all" spc="150" noProof="0" dirty="0" smtClean="0">
                <a:solidFill>
                  <a:schemeClr val="accent1"/>
                </a:solidFill>
              </a:rPr>
              <a:t>JULIO</a:t>
            </a:r>
            <a:endParaRPr lang="es-ES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95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o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o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o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Conector recto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ector recto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ector recto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ector recto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ector recto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ector recto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ector recto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o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Conector recto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onector recto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ector recto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ector recto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ector recto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ector recto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Conector recto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ector recto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o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Conector recto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ector recto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onector recto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onector recto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ector recto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onector recto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onector recto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onector recto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o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Conector recto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ector recto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ector recto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ector recto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ector recto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ector recto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ector recto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ector recto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o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Conector recto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ector recto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ector recto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ector recto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ector recto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ector recto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ector recto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ector recto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o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Conector recto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recto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recto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recto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cto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recto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recto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recto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o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Conector recto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ector recto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ector recto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ector recto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ector recto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recto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cto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cto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o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Conector recto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cto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cto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cto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cto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cto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cto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cto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Cuadro de texto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31</a:t>
            </a:r>
          </a:p>
        </p:txBody>
      </p:sp>
      <p:sp>
        <p:nvSpPr>
          <p:cNvPr id="98" name="Cuadro de texto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99" name="Cuadro de texto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00" name="Cuadro de texto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01" name="Cuadro de texto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102" name="Cuadro de texto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103" name="Cuadro de texto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sp>
        <p:nvSpPr>
          <p:cNvPr id="11" name="Marcador de imagen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12" name="Marcador de imagen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6A88C1-913D-4984-A021-E470EF776453}" type="datetime1">
              <a:rPr lang="es-ES" noProof="0" smtClean="0"/>
              <a:t>21/06/aa</a:t>
            </a:fld>
            <a:endParaRPr lang="es-ES" noProof="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s-ES" noProof="0"/>
              <a:t>‹Nº›</a:t>
            </a:fld>
            <a:endParaRPr lang="es-ES" noProof="0" dirty="0"/>
          </a:p>
        </p:txBody>
      </p:sp>
      <p:sp>
        <p:nvSpPr>
          <p:cNvPr id="139" name="Marcador de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80" name="Cuadro de texto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</a:p>
        </p:txBody>
      </p:sp>
      <p:sp>
        <p:nvSpPr>
          <p:cNvPr id="181" name="Cuadro de texto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</a:p>
        </p:txBody>
      </p:sp>
      <p:sp>
        <p:nvSpPr>
          <p:cNvPr id="182" name="Cuadro de texto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</a:p>
        </p:txBody>
      </p:sp>
      <p:sp>
        <p:nvSpPr>
          <p:cNvPr id="183" name="Cuadro de texto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</a:p>
        </p:txBody>
      </p:sp>
      <p:sp>
        <p:nvSpPr>
          <p:cNvPr id="184" name="Cuadro de texto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</a:p>
        </p:txBody>
      </p:sp>
      <p:sp>
        <p:nvSpPr>
          <p:cNvPr id="185" name="Cuadro de texto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</a:p>
        </p:txBody>
      </p:sp>
      <p:sp>
        <p:nvSpPr>
          <p:cNvPr id="186" name="Cuadro de texto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</a:p>
        </p:txBody>
      </p:sp>
      <p:sp>
        <p:nvSpPr>
          <p:cNvPr id="222" name="Cuadro de texto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</a:p>
        </p:txBody>
      </p:sp>
      <p:sp>
        <p:nvSpPr>
          <p:cNvPr id="223" name="Cuadro de texto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</a:p>
        </p:txBody>
      </p:sp>
      <p:sp>
        <p:nvSpPr>
          <p:cNvPr id="224" name="Cuadro de texto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</a:p>
        </p:txBody>
      </p:sp>
      <p:sp>
        <p:nvSpPr>
          <p:cNvPr id="225" name="Cuadro de texto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</a:p>
        </p:txBody>
      </p:sp>
      <p:sp>
        <p:nvSpPr>
          <p:cNvPr id="226" name="Cuadro de texto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</a:p>
        </p:txBody>
      </p:sp>
      <p:sp>
        <p:nvSpPr>
          <p:cNvPr id="227" name="Cuadro de texto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</a:p>
        </p:txBody>
      </p:sp>
      <p:sp>
        <p:nvSpPr>
          <p:cNvPr id="228" name="Cuadro de texto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</a:p>
        </p:txBody>
      </p:sp>
      <p:sp>
        <p:nvSpPr>
          <p:cNvPr id="229" name="Cuadro de texto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</a:p>
        </p:txBody>
      </p:sp>
      <p:sp>
        <p:nvSpPr>
          <p:cNvPr id="230" name="Cuadro de texto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</a:p>
        </p:txBody>
      </p:sp>
      <p:sp>
        <p:nvSpPr>
          <p:cNvPr id="231" name="Cuadro de texto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</a:p>
        </p:txBody>
      </p:sp>
      <p:sp>
        <p:nvSpPr>
          <p:cNvPr id="232" name="Cuadro de texto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</a:p>
        </p:txBody>
      </p:sp>
      <p:sp>
        <p:nvSpPr>
          <p:cNvPr id="233" name="Cuadro de texto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</a:p>
        </p:txBody>
      </p:sp>
      <p:sp>
        <p:nvSpPr>
          <p:cNvPr id="234" name="Cuadro de texto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</a:p>
        </p:txBody>
      </p:sp>
      <p:sp>
        <p:nvSpPr>
          <p:cNvPr id="235" name="Cuadro de texto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</a:p>
        </p:txBody>
      </p:sp>
      <p:sp>
        <p:nvSpPr>
          <p:cNvPr id="237" name="Cuadro de texto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</a:p>
        </p:txBody>
      </p:sp>
      <p:sp>
        <p:nvSpPr>
          <p:cNvPr id="238" name="Cuadro de texto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</a:p>
        </p:txBody>
      </p:sp>
      <p:sp>
        <p:nvSpPr>
          <p:cNvPr id="239" name="Cuadro de texto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</a:p>
        </p:txBody>
      </p:sp>
      <p:sp>
        <p:nvSpPr>
          <p:cNvPr id="240" name="Cuadro de texto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31</a:t>
            </a:r>
          </a:p>
        </p:txBody>
      </p:sp>
      <p:sp>
        <p:nvSpPr>
          <p:cNvPr id="241" name="Cuadro de texto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01</a:t>
            </a:r>
          </a:p>
        </p:txBody>
      </p:sp>
      <p:sp>
        <p:nvSpPr>
          <p:cNvPr id="242" name="Cuadro de texto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03</a:t>
            </a:r>
          </a:p>
        </p:txBody>
      </p:sp>
      <p:sp>
        <p:nvSpPr>
          <p:cNvPr id="243" name="Cuadro de texto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02</a:t>
            </a:r>
          </a:p>
        </p:txBody>
      </p:sp>
      <p:sp>
        <p:nvSpPr>
          <p:cNvPr id="245" name="Cuadro de texto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04</a:t>
            </a:r>
          </a:p>
        </p:txBody>
      </p:sp>
      <p:sp>
        <p:nvSpPr>
          <p:cNvPr id="246" name="Cuadro de texto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05</a:t>
            </a:r>
          </a:p>
        </p:txBody>
      </p:sp>
      <p:sp>
        <p:nvSpPr>
          <p:cNvPr id="247" name="Cuadro de texto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06</a:t>
            </a:r>
          </a:p>
        </p:txBody>
      </p:sp>
      <p:sp>
        <p:nvSpPr>
          <p:cNvPr id="248" name="Cuadro de texto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07</a:t>
            </a:r>
          </a:p>
        </p:txBody>
      </p:sp>
      <p:sp>
        <p:nvSpPr>
          <p:cNvPr id="249" name="Cuadro de texto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08</a:t>
            </a:r>
          </a:p>
        </p:txBody>
      </p:sp>
      <p:sp>
        <p:nvSpPr>
          <p:cNvPr id="250" name="Cuadro de texto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10</a:t>
            </a:r>
          </a:p>
        </p:txBody>
      </p:sp>
      <p:sp>
        <p:nvSpPr>
          <p:cNvPr id="251" name="Cuadro de texto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09</a:t>
            </a:r>
          </a:p>
        </p:txBody>
      </p:sp>
      <p:sp>
        <p:nvSpPr>
          <p:cNvPr id="255" name="Marcador de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6" name="Marcador de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7" name="Marcador de texto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8" name="Marcador de texto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9" name="Marcador de texto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0" name="Marcador de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1" name="Marcador de texto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2" name="Marcador de texto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3" name="Marcador de texto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4" name="Marcador de texto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5" name="Marcador de texto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6" name="Marcador de texto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7" name="Marcador de texto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8" name="Marcador de texto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9" name="Marcador de texto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0" name="Marcador de tex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1" name="Marcador de texto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2" name="Marcador de texto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3" name="Marcador de texto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4" name="Marcador de texto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5" name="Marcador de texto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6" name="Marcador de texto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7" name="Marcador de texto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8" name="Marcador de texto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9" name="Marcador de texto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0" name="Marcador de tex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1" name="Marcador de texto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2" name="Marcador de texto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3" name="Marcador de texto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4" name="Marcador de texto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5" name="Marcador de texto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6" name="Marcador de texto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7" name="Marcador de texto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8" name="Marcador de texto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9" name="Marcador de texto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0" name="Marcador de texto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1" name="Marcador de texto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2" name="Marcador de texto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3" name="Marcador de texto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4" name="Marcador de texto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5" name="Marcador de texto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72" name="Cuadro de texto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LUN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Cuadro de texto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MAR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Cuadro de texto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MIÉ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Cuadro de texto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JUE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Cuadro de texto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VIE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Cuadro de texto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DOM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Cuadro de texto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SÁB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Título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es-ES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ítulo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cap="all" spc="150" noProof="0" dirty="0" smtClean="0">
                <a:solidFill>
                  <a:schemeClr val="accent1"/>
                </a:solidFill>
              </a:rPr>
              <a:t>AGOSTO</a:t>
            </a:r>
            <a:endParaRPr lang="es-ES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16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ptie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o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o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Conector recto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ector recto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ector recto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ector recto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ector recto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ector recto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ector recto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o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Conector recto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onector recto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ector recto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ector recto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ector recto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ector recto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Conector recto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ector recto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o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Conector recto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ector recto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onector recto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onector recto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ector recto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onector recto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onector recto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onector recto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o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Conector recto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ector recto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ector recto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ector recto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ector recto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ector recto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ector recto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ector recto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o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Conector recto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ector recto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ector recto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ector recto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ector recto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ector recto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ector recto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ector recto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o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Conector recto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recto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recto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recto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cto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recto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recto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recto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o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Conector recto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ector recto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ector recto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ector recto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ector recto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recto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cto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cto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o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Conector recto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cto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cto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cto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cto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cto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cto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cto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Cuadro de texto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28</a:t>
            </a:r>
          </a:p>
        </p:txBody>
      </p:sp>
      <p:sp>
        <p:nvSpPr>
          <p:cNvPr id="98" name="Cuadro de texto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29</a:t>
            </a:r>
          </a:p>
        </p:txBody>
      </p:sp>
      <p:sp>
        <p:nvSpPr>
          <p:cNvPr id="99" name="Cuadro de texto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30</a:t>
            </a:r>
          </a:p>
        </p:txBody>
      </p:sp>
      <p:sp>
        <p:nvSpPr>
          <p:cNvPr id="100" name="Cuadro de texto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31</a:t>
            </a:r>
          </a:p>
        </p:txBody>
      </p:sp>
      <p:sp>
        <p:nvSpPr>
          <p:cNvPr id="101" name="Cuadro de texto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es-ES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2" name="Cuadro de texto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03" name="Cuadro de texto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es-ES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Marcador de imagen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12" name="Marcador de imagen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8E7EEA4-1069-4676-A25A-4C6FB9317072}" type="datetime1">
              <a:rPr lang="es-ES" noProof="0" smtClean="0"/>
              <a:t>21/06/aa</a:t>
            </a:fld>
            <a:endParaRPr lang="es-ES" noProof="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s-ES" noProof="0"/>
              <a:t>‹Nº›</a:t>
            </a:fld>
            <a:endParaRPr lang="es-ES" noProof="0" dirty="0"/>
          </a:p>
        </p:txBody>
      </p:sp>
      <p:sp>
        <p:nvSpPr>
          <p:cNvPr id="139" name="Marcador de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80" name="Cuadro de texto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181" name="Cuadro de texto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sp>
        <p:nvSpPr>
          <p:cNvPr id="182" name="Cuadro de texto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183" name="Cuadro de texto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</a:p>
        </p:txBody>
      </p:sp>
      <p:sp>
        <p:nvSpPr>
          <p:cNvPr id="184" name="Cuadro de texto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</a:p>
        </p:txBody>
      </p:sp>
      <p:sp>
        <p:nvSpPr>
          <p:cNvPr id="185" name="Cuadro de texto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</a:p>
        </p:txBody>
      </p:sp>
      <p:sp>
        <p:nvSpPr>
          <p:cNvPr id="186" name="Cuadro de texto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</a:p>
        </p:txBody>
      </p:sp>
      <p:sp>
        <p:nvSpPr>
          <p:cNvPr id="222" name="Cuadro de texto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</a:p>
        </p:txBody>
      </p:sp>
      <p:sp>
        <p:nvSpPr>
          <p:cNvPr id="223" name="Cuadro de texto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</a:p>
        </p:txBody>
      </p:sp>
      <p:sp>
        <p:nvSpPr>
          <p:cNvPr id="224" name="Cuadro de texto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</a:p>
        </p:txBody>
      </p:sp>
      <p:sp>
        <p:nvSpPr>
          <p:cNvPr id="225" name="Cuadro de texto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</a:p>
        </p:txBody>
      </p:sp>
      <p:sp>
        <p:nvSpPr>
          <p:cNvPr id="226" name="Cuadro de texto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</a:p>
        </p:txBody>
      </p:sp>
      <p:sp>
        <p:nvSpPr>
          <p:cNvPr id="227" name="Cuadro de texto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</a:p>
        </p:txBody>
      </p:sp>
      <p:sp>
        <p:nvSpPr>
          <p:cNvPr id="228" name="Cuadro de texto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</a:p>
        </p:txBody>
      </p:sp>
      <p:sp>
        <p:nvSpPr>
          <p:cNvPr id="229" name="Cuadro de texto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</a:p>
        </p:txBody>
      </p:sp>
      <p:sp>
        <p:nvSpPr>
          <p:cNvPr id="230" name="Cuadro de texto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</a:p>
        </p:txBody>
      </p:sp>
      <p:sp>
        <p:nvSpPr>
          <p:cNvPr id="231" name="Cuadro de texto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</a:p>
        </p:txBody>
      </p:sp>
      <p:sp>
        <p:nvSpPr>
          <p:cNvPr id="232" name="Cuadro de texto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</a:p>
        </p:txBody>
      </p:sp>
      <p:sp>
        <p:nvSpPr>
          <p:cNvPr id="233" name="Cuadro de texto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</a:p>
        </p:txBody>
      </p:sp>
      <p:sp>
        <p:nvSpPr>
          <p:cNvPr id="234" name="Cuadro de texto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</a:p>
        </p:txBody>
      </p:sp>
      <p:sp>
        <p:nvSpPr>
          <p:cNvPr id="235" name="Cuadro de texto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</a:p>
        </p:txBody>
      </p:sp>
      <p:sp>
        <p:nvSpPr>
          <p:cNvPr id="237" name="Cuadro de texto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</a:p>
        </p:txBody>
      </p:sp>
      <p:sp>
        <p:nvSpPr>
          <p:cNvPr id="238" name="Cuadro de texto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</a:p>
        </p:txBody>
      </p:sp>
      <p:sp>
        <p:nvSpPr>
          <p:cNvPr id="239" name="Cuadro de texto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</a:p>
        </p:txBody>
      </p:sp>
      <p:sp>
        <p:nvSpPr>
          <p:cNvPr id="240" name="Cuadro de texto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</a:p>
        </p:txBody>
      </p:sp>
      <p:sp>
        <p:nvSpPr>
          <p:cNvPr id="241" name="Cuadro de texto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</a:p>
        </p:txBody>
      </p:sp>
      <p:sp>
        <p:nvSpPr>
          <p:cNvPr id="242" name="Cuadro de texto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es-ES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3" name="Cuadro de texto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30</a:t>
            </a:r>
          </a:p>
        </p:txBody>
      </p:sp>
      <p:sp>
        <p:nvSpPr>
          <p:cNvPr id="245" name="Cuadro de texto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es-ES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6" name="Cuadro de texto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03</a:t>
            </a:r>
          </a:p>
        </p:txBody>
      </p:sp>
      <p:sp>
        <p:nvSpPr>
          <p:cNvPr id="247" name="Cuadro de texto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04</a:t>
            </a:r>
          </a:p>
        </p:txBody>
      </p:sp>
      <p:sp>
        <p:nvSpPr>
          <p:cNvPr id="248" name="Cuadro de texto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05</a:t>
            </a:r>
          </a:p>
        </p:txBody>
      </p:sp>
      <p:sp>
        <p:nvSpPr>
          <p:cNvPr id="249" name="Cuadro de texto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06</a:t>
            </a:r>
          </a:p>
        </p:txBody>
      </p:sp>
      <p:sp>
        <p:nvSpPr>
          <p:cNvPr id="250" name="Cuadro de texto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08</a:t>
            </a:r>
          </a:p>
        </p:txBody>
      </p:sp>
      <p:sp>
        <p:nvSpPr>
          <p:cNvPr id="251" name="Cuadro de texto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07</a:t>
            </a:r>
          </a:p>
        </p:txBody>
      </p:sp>
      <p:sp>
        <p:nvSpPr>
          <p:cNvPr id="255" name="Marcador de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6" name="Marcador de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7" name="Marcador de texto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8" name="Marcador de texto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9" name="Marcador de texto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0" name="Marcador de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1" name="Marcador de texto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2" name="Marcador de texto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3" name="Marcador de texto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4" name="Marcador de texto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5" name="Marcador de texto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6" name="Marcador de texto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7" name="Marcador de texto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8" name="Marcador de texto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9" name="Marcador de texto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0" name="Marcador de tex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1" name="Marcador de texto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2" name="Marcador de texto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3" name="Marcador de texto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4" name="Marcador de texto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5" name="Marcador de texto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6" name="Marcador de texto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7" name="Marcador de texto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8" name="Marcador de texto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9" name="Marcador de texto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0" name="Marcador de tex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1" name="Marcador de texto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2" name="Marcador de texto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3" name="Marcador de texto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4" name="Marcador de texto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5" name="Marcador de texto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6" name="Marcador de texto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7" name="Marcador de texto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8" name="Marcador de texto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9" name="Marcador de texto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0" name="Marcador de texto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1" name="Marcador de texto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2" name="Marcador de texto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3" name="Marcador de texto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4" name="Marcador de texto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5" name="Marcador de texto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72" name="Cuadro de texto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LUN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Cuadro de texto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MAR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Cuadro de texto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MIÉ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Cuadro de texto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JUE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Cuadro de texto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VIE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Cuadro de texto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DOM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Cuadro de texto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 smtClean="0">
                <a:solidFill>
                  <a:schemeClr val="accent1"/>
                </a:solidFill>
              </a:rPr>
              <a:t>SÁB</a:t>
            </a:r>
            <a:endParaRPr lang="es-ES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Título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es-ES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ítulo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cap="all" spc="150" noProof="0" dirty="0" smtClean="0">
                <a:solidFill>
                  <a:schemeClr val="accent1"/>
                </a:solidFill>
              </a:rPr>
              <a:t>SEPTIEMBRE</a:t>
            </a:r>
            <a:endParaRPr lang="es-ES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50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2933700" y="427038"/>
            <a:ext cx="5905500" cy="48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noProof="0" dirty="0"/>
              <a:t>Haga clic para agregar un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19100" y="1219200"/>
            <a:ext cx="8305800" cy="5219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/>
              <a:t>Haga clic para agregar texto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191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CC4606A-F888-4B86-97D9-00249556E772}" type="datetime1">
              <a:rPr lang="es-ES" noProof="0" smtClean="0"/>
              <a:t>21/06/aa</a:t>
            </a:fld>
            <a:endParaRPr lang="es-ES" noProof="0" dirty="0"/>
          </a:p>
        </p:txBody>
      </p:sp>
      <p:sp>
        <p:nvSpPr>
          <p:cNvPr id="5" name="Marcador de pie de página  4"/>
          <p:cNvSpPr>
            <a:spLocks noGrp="1"/>
          </p:cNvSpPr>
          <p:nvPr>
            <p:ph type="ftr" sz="quarter" idx="3"/>
          </p:nvPr>
        </p:nvSpPr>
        <p:spPr>
          <a:xfrm>
            <a:off x="3124200" y="6596743"/>
            <a:ext cx="2895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913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B5B5863-7865-48FE-BD3C-D42099226715}" type="slidenum">
              <a:rPr lang="es-ES" noProof="0"/>
              <a:pPr rtl="0"/>
              <a:t>‹Nº›</a:t>
            </a:fld>
            <a:endParaRPr lang="es-ES" noProof="0" dirty="0"/>
          </a:p>
        </p:txBody>
      </p:sp>
      <p:sp>
        <p:nvSpPr>
          <p:cNvPr id="7" name="Texto de instrucciones"/>
          <p:cNvSpPr/>
          <p:nvPr userDrawn="1"/>
        </p:nvSpPr>
        <p:spPr>
          <a:xfrm>
            <a:off x="9296400" y="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es-ES" sz="1100" b="1" i="1" noProof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Nota: </a:t>
            </a:r>
          </a:p>
          <a:p>
            <a:pPr rtl="0">
              <a:spcBef>
                <a:spcPts val="1200"/>
              </a:spcBef>
            </a:pPr>
            <a:r>
              <a:rPr lang="es-ES" sz="1100" b="1" i="1" noProof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Puede imprimir esta plantilla para usarla como calendario de pared. También puede copiar la diapositiva de cualquier mes para agregarla a su propia presentación.</a:t>
            </a:r>
            <a:endParaRPr lang="es-ES" sz="1100" b="1" i="1" noProof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4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49" r:id="rId13"/>
    <p:sldLayoutId id="2147483672" r:id="rId14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200" kern="1200" spc="-9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imagen 3" descr="Chica deslizándose con un trineo" title="Ejemplo de imagen de invierno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5" name="Marcador de imagen 4" descr="Un hombre y cuatro niños amontonados en un trineo" title="Ejemplo de imagen de invierno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263" name="Marcador de texto 262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64" name="Marcador de texto 263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65" name="Marcador de texto 264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66" name="Marcador de texto 265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67" name="Marcador de texto 266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69" name="Marcador de texto 26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68" name="Marcador de texto 26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es-ES" dirty="0"/>
              <a:t>Día de Año Nuevo</a:t>
            </a:r>
          </a:p>
        </p:txBody>
      </p:sp>
      <p:sp>
        <p:nvSpPr>
          <p:cNvPr id="270" name="Marcador de texto 269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71" name="Marcador de texto 270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72" name="Marcador de texto 271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73" name="Marcador de texto 272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74" name="Marcador de texto 273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75" name="Marcador de texto 274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76" name="Marcador de texto 275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77" name="Marcador de texto 276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78" name="Marcador de texto 277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79" name="Marcador de texto 278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80" name="Marcador de texto 279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81" name="Marcador de texto 280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82" name="Marcador de texto 281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83" name="Marcador de texto 282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85" name="Marcador de texto 28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84" name="Marcador de texto 28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86" name="Marcador de texto 285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87" name="Marcador de texto 286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88" name="Marcador de texto 287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89" name="Marcador de texto 288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90" name="Marcador de texto 289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91" name="Marcador de texto 290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92" name="Marcador de texto 291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93" name="Marcador de texto 292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94" name="Marcador de texto 293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95" name="Marcador de texto 294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96" name="Marcador de texto 295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97" name="Marcador de texto 296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98" name="Marcador de texto 297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99" name="Marcador de texto 298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00" name="Marcador de texto 299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01" name="Marcador de texto 300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02" name="Marcador de texto 301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03" name="Marcador de texto 302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13" name="Marcador de texto 312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10227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Marcador de imagen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Marcador de texto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7" name="Marcador de texto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5" name="Marcador de texto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6" name="Marcador de texto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7" name="Marcador de texto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8" name="Marcador de texto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9" name="Marcador de texto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0" name="Marcador de texto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1" name="Marcador de texto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2" name="Marcador de texto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3" name="Marcador de texto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4" name="Marcador de texto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5" name="Marcador de texto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6" name="Marcador de texto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7" name="Marcador de texto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8" name="Marcador de texto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9" name="Marcador de texto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0" name="Marcador de texto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1" name="Marcador de texto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2" name="Marcador de texto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3" name="Marcador de texto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4" name="Marcador de texto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5" name="Marcador de texto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95084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Marcador de imagen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Marcador de texto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7" name="Marcador de texto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5" name="Marcador de texto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6" name="Marcador de texto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7" name="Marcador de texto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8" name="Marcador de texto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9" name="Marcador de texto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0" name="Marcador de texto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1" name="Marcador de texto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2" name="Marcador de texto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3" name="Marcador de texto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4" name="Marcador de texto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5" name="Marcador de texto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6" name="Marcador de texto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7" name="Marcador de texto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8" name="Marcador de texto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9" name="Marcador de texto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0" name="Marcador de texto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1" name="Marcador de texto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2" name="Marcador de texto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3" name="Marcador de texto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4" name="Marcador de texto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5" name="Marcador de texto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23361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Marcador de imagen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Marcador de texto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7" name="Marcador de texto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5" name="Marcador de texto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6" name="Marcador de texto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7" name="Marcador de texto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8" name="Marcador de texto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9" name="Marcador de texto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0" name="Marcador de texto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1" name="Marcador de texto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2" name="Marcador de texto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3" name="Marcador de texto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4" name="Marcador de texto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5" name="Marcador de texto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6" name="Marcador de texto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7" name="Marcador de texto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8" name="Marcador de texto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9" name="Marcador de texto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0" name="Marcador de texto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1" name="Marcador de texto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2" name="Marcador de texto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3" name="Marcador de texto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4" name="Marcador de texto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5" name="Marcador de texto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19559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imagen 4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Marcador de imagen 5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7" name="Marcador de texto 6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7" name="Marcador de texto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5" name="Marcador de texto 24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6" name="Marcador de texto 25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7" name="Marcador de texto 26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8" name="Marcador de texto 27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9" name="Marcador de texto 28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0" name="Marcador de texto 29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1" name="Marcador de texto 30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2" name="Marcador de texto 31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3" name="Marcador de texto 32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4" name="Marcador de texto 33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5" name="Marcador de texto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6" name="Marcador de texto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7" name="Marcador de texto 36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8" name="Marcador de texto 37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9" name="Marcador de texto 38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0" name="Marcador de texto 39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1" name="Marcador de texto 4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2" name="Marcador de texto 4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3" name="Marcador de texto 4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4" name="Marcador de texto 4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5" name="Marcador de texto 4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6" name="Marcador de texto 4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7" name="Marcador de texto 46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0" name="Marcador de texto 49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59484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Marcador de imagen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Marcador de texto 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7" name="Marcador de texto 1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5" name="Marcador de texto 2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6" name="Marcador de texto 2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7" name="Marcador de texto 2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8" name="Marcador de texto 2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9" name="Marcador de texto 2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0" name="Marcador de texto 2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1" name="Marcador de texto 3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2" name="Marcador de texto 3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3" name="Marcador de texto 3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4" name="Marcador de texto 3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5" name="Marcador de texto 34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6" name="Marcador de texto 35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7" name="Marcador de texto 36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8" name="Marcador de texto 37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9" name="Marcador de texto 38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0" name="Marcador de texto 39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1" name="Marcador de texto 40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2" name="Marcador de texto 41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3" name="Marcador de texto 42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4" name="Marcador de texto 43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5" name="Marcador de texto 44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6" name="Marcador de texto 45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983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Marcador de imagen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Marcador de texto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7" name="Marcador de texto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5" name="Marcador de texto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6" name="Marcador de texto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7" name="Marcador de texto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8" name="Marcador de texto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9" name="Marcador de texto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0" name="Marcador de texto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1" name="Marcador de texto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2" name="Marcador de texto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3" name="Marcador de texto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4" name="Marcador de texto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5" name="Marcador de texto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6" name="Marcador de texto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7" name="Marcador de texto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8" name="Marcador de texto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9" name="Marcador de texto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0" name="Marcador de texto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1" name="Marcador de texto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2" name="Marcador de texto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3" name="Marcador de texto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4" name="Marcador de texto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5" name="Marcador de texto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5783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Marcador de imagen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Marcador de texto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7" name="Marcador de texto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5" name="Marcador de texto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6" name="Marcador de texto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7" name="Marcador de texto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8" name="Marcador de texto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9" name="Marcador de texto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0" name="Marcador de texto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1" name="Marcador de texto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2" name="Marcador de texto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3" name="Marcador de texto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4" name="Marcador de texto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5" name="Marcador de texto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6" name="Marcador de texto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7" name="Marcador de texto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8" name="Marcador de texto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9" name="Marcador de texto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0" name="Marcador de texto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1" name="Marcador de texto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2" name="Marcador de texto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3" name="Marcador de texto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4" name="Marcador de texto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5" name="Marcador de texto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18207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Marcador de imagen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Marcador de texto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7" name="Marcador de texto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5" name="Marcador de texto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6" name="Marcador de texto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7" name="Marcador de texto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8" name="Marcador de texto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9" name="Marcador de texto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0" name="Marcador de texto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1" name="Marcador de texto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2" name="Marcador de texto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3" name="Marcador de texto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4" name="Marcador de texto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5" name="Marcador de texto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6" name="Marcador de texto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7" name="Marcador de texto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8" name="Marcador de texto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9" name="Marcador de texto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0" name="Marcador de texto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1" name="Marcador de texto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2" name="Marcador de texto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3" name="Marcador de texto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4" name="Marcador de texto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5" name="Marcador de texto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46133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Marcador de imagen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Marcador de texto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7" name="Marcador de texto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5" name="Marcador de texto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6" name="Marcador de texto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7" name="Marcador de texto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8" name="Marcador de texto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9" name="Marcador de texto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0" name="Marcador de texto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1" name="Marcador de texto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2" name="Marcador de texto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3" name="Marcador de texto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4" name="Marcador de texto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5" name="Marcador de texto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6" name="Marcador de texto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7" name="Marcador de texto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8" name="Marcador de texto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9" name="Marcador de texto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0" name="Marcador de texto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1" name="Marcador de texto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2" name="Marcador de texto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3" name="Marcador de texto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4" name="Marcador de texto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5" name="Marcador de texto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94086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Marcador de imagen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Marcador de texto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7" name="Marcador de texto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5" name="Marcador de texto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6" name="Marcador de texto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7" name="Marcador de texto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8" name="Marcador de texto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9" name="Marcador de texto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0" name="Marcador de texto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1" name="Marcador de texto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2" name="Marcador de texto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3" name="Marcador de texto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4" name="Marcador de texto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5" name="Marcador de texto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6" name="Marcador de texto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7" name="Marcador de texto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8" name="Marcador de texto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9" name="Marcador de texto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0" name="Marcador de texto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1" name="Marcador de texto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2" name="Marcador de texto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3" name="Marcador de texto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4" name="Marcador de texto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5" name="Marcador de texto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15669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Marcador de imagen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Marcador de texto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7" name="Marcador de texto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5" name="Marcador de texto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6" name="Marcador de texto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7" name="Marcador de texto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8" name="Marcador de texto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9" name="Marcador de texto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0" name="Marcador de texto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1" name="Marcador de texto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2" name="Marcador de texto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3" name="Marcador de texto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4" name="Marcador de texto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5" name="Marcador de texto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6" name="Marcador de texto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7" name="Marcador de texto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8" name="Marcador de texto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9" name="Marcador de texto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0" name="Marcador de texto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1" name="Marcador de texto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2" name="Marcador de texto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3" name="Marcador de texto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4" name="Marcador de texto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5" name="Marcador de texto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9027577"/>
      </p:ext>
    </p:extLst>
  </p:cSld>
  <p:clrMapOvr>
    <a:masterClrMapping/>
  </p:clrMapOvr>
</p:sld>
</file>

<file path=ppt/theme/theme1.xml><?xml version="1.0" encoding="utf-8"?>
<a:theme xmlns:a="http://schemas.openxmlformats.org/drawingml/2006/main" name="Calendario familiar de 2014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6 photo calendar (Mon-Sun).potx" id="{11A3144A-9316-4B4B-AF86-6BC2835E80F5}" vid="{C9165F3E-C405-460C-B154-EDE443043133}"/>
    </a:ext>
  </a:extLst>
</a:theme>
</file>

<file path=ppt/theme/theme2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16</Words>
  <Application>Microsoft Office PowerPoint</Application>
  <PresentationFormat>Presentación en pantalla (4:3)</PresentationFormat>
  <Paragraphs>13</Paragraphs>
  <Slides>12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Euphemia</vt:lpstr>
      <vt:lpstr>Calendario familiar de 2014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2015-06-11T18:06:06Z</dcterms:created>
  <dcterms:modified xsi:type="dcterms:W3CDTF">2017-06-20T22:53:18Z</dcterms:modified>
</cp:coreProperties>
</file>