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235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5" autoAdjust="0"/>
    <p:restoredTop sz="94660"/>
  </p:normalViewPr>
  <p:slideViewPr>
    <p:cSldViewPr showGuides="1">
      <p:cViewPr varScale="1">
        <p:scale>
          <a:sx n="91" d="100"/>
          <a:sy n="91" d="100"/>
        </p:scale>
        <p:origin x="720" y="78"/>
      </p:cViewPr>
      <p:guideLst>
        <p:guide orient="horz" pos="4235"/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2808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C69B1E1D-1656-4BF3-B39D-523606D6DB44}" type="datetimeFigureOut">
              <a:rPr lang="es-ES"/>
              <a:t>29/11/2013</a:t>
            </a:fld>
            <a:endParaRPr lang="es-ES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624149B6-8CC3-4B9A-BCBF-5AF8A7649FF2}" type="slidenum">
              <a:rPr lang="es-ES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A85FC044-1321-463A-86E8-35D85A959797}" type="datetimeFigureOut">
              <a:t>29/11/2013</a:t>
            </a:fld>
            <a:endParaRPr lang="es-ES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86AA99EE-A2C0-4BE5-BB96-1FDEE1D6095A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lang="es-ES"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lang="es-ES"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lang="es-ES"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lang="es-ES"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lang="es-ES"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lang="es-ES"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lang="es-ES"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lang="es-ES"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lang="es-ES"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tifi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texto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es-ES" sz="3200" i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es-ES" sz="1637"/>
            </a:lvl2pPr>
            <a:lvl3pPr marL="0" indent="0" algn="ctr" latinLnBrk="0">
              <a:spcBef>
                <a:spcPts val="0"/>
              </a:spcBef>
              <a:buNone/>
              <a:defRPr lang="es-ES" sz="1637"/>
            </a:lvl3pPr>
            <a:lvl4pPr marL="0" indent="0" algn="ctr" latinLnBrk="0">
              <a:spcBef>
                <a:spcPts val="0"/>
              </a:spcBef>
              <a:buNone/>
              <a:defRPr lang="es-ES" sz="1637"/>
            </a:lvl4pPr>
            <a:lvl5pPr marL="0" indent="0" algn="ctr" latinLnBrk="0">
              <a:spcBef>
                <a:spcPts val="0"/>
              </a:spcBef>
              <a:buNone/>
              <a:defRPr lang="es-ES" sz="1637"/>
            </a:lvl5pPr>
          </a:lstStyle>
          <a:p>
            <a:pPr lvl="0"/>
            <a:r>
              <a:rPr lang="es-ES"/>
              <a:t>Tipo de certificado</a:t>
            </a:r>
          </a:p>
        </p:txBody>
      </p:sp>
      <p:sp>
        <p:nvSpPr>
          <p:cNvPr id="20" name="Marcador de posición de texto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10000"/>
              </a:lnSpc>
              <a:spcBef>
                <a:spcPts val="0"/>
              </a:spcBef>
              <a:buNone/>
              <a:defRPr lang="es-ES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es-ES" sz="1637"/>
            </a:lvl2pPr>
            <a:lvl3pPr marL="0" indent="0" algn="ctr" latinLnBrk="0">
              <a:spcBef>
                <a:spcPts val="0"/>
              </a:spcBef>
              <a:buNone/>
              <a:defRPr lang="es-ES" sz="1637"/>
            </a:lvl3pPr>
            <a:lvl4pPr marL="0" indent="0" algn="ctr" latinLnBrk="0">
              <a:spcBef>
                <a:spcPts val="0"/>
              </a:spcBef>
              <a:buNone/>
              <a:defRPr lang="es-ES" sz="1637"/>
            </a:lvl4pPr>
            <a:lvl5pPr marL="0" indent="0" algn="ctr" latinLnBrk="0">
              <a:spcBef>
                <a:spcPts val="0"/>
              </a:spcBef>
              <a:buNone/>
              <a:defRPr lang="es-ES" sz="1637"/>
            </a:lvl5pPr>
          </a:lstStyle>
          <a:p>
            <a:pPr lvl="0"/>
            <a:r>
              <a:rPr lang="es-ES"/>
              <a:t>[Describir contribución o motivo del diploma aquí]</a:t>
            </a:r>
          </a:p>
        </p:txBody>
      </p:sp>
      <p:sp>
        <p:nvSpPr>
          <p:cNvPr id="9" name="Marcador de posición de texto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es-ES" sz="5400" b="0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es-ES" sz="1637"/>
            </a:lvl2pPr>
            <a:lvl3pPr marL="0" indent="0" algn="ctr" latinLnBrk="0">
              <a:spcBef>
                <a:spcPts val="0"/>
              </a:spcBef>
              <a:buNone/>
              <a:defRPr lang="es-ES" sz="1637"/>
            </a:lvl3pPr>
            <a:lvl4pPr marL="0" indent="0" algn="ctr" latinLnBrk="0">
              <a:spcBef>
                <a:spcPts val="0"/>
              </a:spcBef>
              <a:buNone/>
              <a:defRPr lang="es-ES" sz="1637"/>
            </a:lvl4pPr>
            <a:lvl5pPr marL="0" indent="0" algn="ctr" latinLnBrk="0">
              <a:spcBef>
                <a:spcPts val="0"/>
              </a:spcBef>
              <a:buNone/>
              <a:defRPr lang="es-ES" sz="1637"/>
            </a:lvl5pPr>
          </a:lstStyle>
          <a:p>
            <a:pPr lvl="0"/>
            <a:r>
              <a:rPr lang="es-ES"/>
              <a:t>Nombre del destinatario</a:t>
            </a:r>
          </a:p>
        </p:txBody>
      </p:sp>
      <p:sp>
        <p:nvSpPr>
          <p:cNvPr id="21" name="Marcador de posición de texto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00000"/>
              </a:lnSpc>
              <a:spcBef>
                <a:spcPts val="0"/>
              </a:spcBef>
              <a:buNone/>
              <a:defRPr lang="es-ES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es-ES" sz="1637"/>
            </a:lvl2pPr>
            <a:lvl3pPr marL="0" indent="0" algn="ctr" latinLnBrk="0">
              <a:spcBef>
                <a:spcPts val="0"/>
              </a:spcBef>
              <a:buNone/>
              <a:defRPr lang="es-ES" sz="1637"/>
            </a:lvl3pPr>
            <a:lvl4pPr marL="0" indent="0" algn="ctr" latinLnBrk="0">
              <a:spcBef>
                <a:spcPts val="0"/>
              </a:spcBef>
              <a:buNone/>
              <a:defRPr lang="es-ES" sz="1637"/>
            </a:lvl4pPr>
            <a:lvl5pPr marL="0" indent="0" algn="ctr" latinLnBrk="0">
              <a:spcBef>
                <a:spcPts val="0"/>
              </a:spcBef>
              <a:buNone/>
              <a:defRPr lang="es-ES" sz="1637"/>
            </a:lvl5pPr>
          </a:lstStyle>
          <a:p>
            <a:pPr lvl="0"/>
            <a:r>
              <a:rPr lang="es-ES"/>
              <a:t>[Agregar texto aquí, por ejemplo, “Se reconoce que”]</a:t>
            </a:r>
          </a:p>
        </p:txBody>
      </p:sp>
      <p:cxnSp>
        <p:nvCxnSpPr>
          <p:cNvPr id="24" name="Conector directo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Conector directo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Marcador de posición de texto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es-ES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es-ES" sz="1637"/>
            </a:lvl2pPr>
            <a:lvl3pPr marL="0" indent="0" algn="ctr" latinLnBrk="0">
              <a:spcBef>
                <a:spcPts val="0"/>
              </a:spcBef>
              <a:buNone/>
              <a:defRPr lang="es-ES" sz="1637"/>
            </a:lvl3pPr>
            <a:lvl4pPr marL="0" indent="0" algn="ctr" latinLnBrk="0">
              <a:spcBef>
                <a:spcPts val="0"/>
              </a:spcBef>
              <a:buNone/>
              <a:defRPr lang="es-ES" sz="1637"/>
            </a:lvl4pPr>
            <a:lvl5pPr marL="0" indent="0" algn="ctr" latinLnBrk="0">
              <a:spcBef>
                <a:spcPts val="0"/>
              </a:spcBef>
              <a:buNone/>
              <a:defRPr lang="es-ES" sz="1637"/>
            </a:lvl5pPr>
          </a:lstStyle>
          <a:p>
            <a:pPr lvl="0"/>
            <a:r>
              <a:rPr lang="es-ES"/>
              <a:t>Nombre o título del moderador</a:t>
            </a:r>
          </a:p>
        </p:txBody>
      </p:sp>
      <p:sp>
        <p:nvSpPr>
          <p:cNvPr id="30" name="Marcador de posición de texto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es-ES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es-ES" sz="1637"/>
            </a:lvl2pPr>
            <a:lvl3pPr marL="0" indent="0" algn="ctr" latinLnBrk="0">
              <a:spcBef>
                <a:spcPts val="0"/>
              </a:spcBef>
              <a:buNone/>
              <a:defRPr lang="es-ES" sz="1637"/>
            </a:lvl3pPr>
            <a:lvl4pPr marL="0" indent="0" algn="ctr" latinLnBrk="0">
              <a:spcBef>
                <a:spcPts val="0"/>
              </a:spcBef>
              <a:buNone/>
              <a:defRPr lang="es-ES" sz="1637"/>
            </a:lvl4pPr>
            <a:lvl5pPr marL="0" indent="0" algn="ctr" latinLnBrk="0">
              <a:spcBef>
                <a:spcPts val="0"/>
              </a:spcBef>
              <a:buNone/>
              <a:defRPr lang="es-ES" sz="1637"/>
            </a:lvl5pPr>
          </a:lstStyle>
          <a:p>
            <a:pPr lvl="0"/>
            <a:r>
              <a:rPr lang="es-ES"/>
              <a:t>Fecha</a:t>
            </a:r>
          </a:p>
        </p:txBody>
      </p:sp>
      <p:cxnSp>
        <p:nvCxnSpPr>
          <p:cNvPr id="4" name="Conector directo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irecto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latinLnBrk="0">
              <a:defRPr lang="es-ES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BDE6FC-D800-44C9-9F28-4DA3F75C04DF}" type="datetimeFigureOut">
              <a:pPr/>
              <a:t>29/11/2013</a:t>
            </a:fld>
            <a:endParaRPr lang="es-ES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latinLnBrk="0">
              <a:defRPr lang="es-ES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latinLnBrk="0">
              <a:defRPr lang="es-ES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pPr/>
              <a:t>‹Nº›</a:t>
            </a:fld>
            <a:endParaRPr lang="es-ES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26250" rtl="0" eaLnBrk="1" latinLnBrk="0" hangingPunct="1">
        <a:spcBef>
          <a:spcPct val="0"/>
        </a:spcBef>
        <a:buNone/>
        <a:defRPr lang="es-ES"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lang="es-ES"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lang="es-ES"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s-ES"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s-ES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s-ES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s-ES"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s-ES"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s-ES"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es-ES"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26250" rtl="0" eaLnBrk="1" latinLnBrk="0" hangingPunct="1">
        <a:defRPr lang="es-ES"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lang="es-ES"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lang="es-ES"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lang="es-ES"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lang="es-ES"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lang="es-ES"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lang="es-ES"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lang="es-ES"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lang="es-ES"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texto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/>
              <a:t>Mención especial</a:t>
            </a:r>
          </a:p>
        </p:txBody>
      </p:sp>
      <p:sp>
        <p:nvSpPr>
          <p:cNvPr id="18" name="Marcador de posición de texto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s-ES"/>
              <a:t>ha obtenido logros sobresalientes</a:t>
            </a:r>
          </a:p>
        </p:txBody>
      </p:sp>
      <p:sp>
        <p:nvSpPr>
          <p:cNvPr id="16" name="Marcador de posición de texto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/>
              <a:t>Patricia San Juan</a:t>
            </a:r>
          </a:p>
        </p:txBody>
      </p:sp>
      <p:sp>
        <p:nvSpPr>
          <p:cNvPr id="12" name="Marcador de posición de texto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ES"/>
              <a:t>Se reconoce que</a:t>
            </a:r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7"/>
          </p:nvPr>
        </p:nvSpPr>
        <p:spPr>
          <a:xfrm>
            <a:off x="1447800" y="5217459"/>
            <a:ext cx="3063817" cy="268941"/>
          </a:xfrm>
        </p:spPr>
        <p:txBody>
          <a:bodyPr/>
          <a:lstStyle/>
          <a:p>
            <a:r>
              <a:rPr lang="es-ES" dirty="0"/>
              <a:t>Almudena Benito, coordinadora del programa</a:t>
            </a:r>
          </a:p>
        </p:txBody>
      </p:sp>
      <p:sp>
        <p:nvSpPr>
          <p:cNvPr id="19" name="Marcador de posición de texto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/>
              <a:t>03.04.12</a:t>
            </a:r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tificado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DocumentoBibliotecaFormulario</Display>
  <Edit>DocumentoBibliotecaFormulario</Edit>
  <New>DocumentoBibliotecaFormulario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Este valor indica el número de revisiones o de veces que se ha guardado. La aplicación es la responsable de actualizar este valor después de cada revisión.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E25356-65FA-49E6-BA98-A946DE2E0F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FFE1D7-2A5B-4BCB-8C7B-35A947F2CA1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D3256E9-247E-43C2-AA6E-0F255B2935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</Words>
  <Application>Microsoft Office PowerPoint</Application>
  <PresentationFormat>Presentación en pantalla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Certificado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2013-07-30T13:27:46Z</dcterms:created>
  <dcterms:modified xsi:type="dcterms:W3CDTF">2013-11-29T03:50:59Z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