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78297" autoAdjust="0"/>
  </p:normalViewPr>
  <p:slideViewPr>
    <p:cSldViewPr snapToGrid="0" showGuides="1">
      <p:cViewPr varScale="1">
        <p:scale>
          <a:sx n="42" d="100"/>
          <a:sy n="42" d="100"/>
        </p:scale>
        <p:origin x="25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0DF0C42-8226-4523-B11E-7C13978E6CFD}" type="datetimeFigureOut">
              <a:rPr lang="es-ES" smtClean="0"/>
              <a:t>19/12/2013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FE0F56A-0C86-4ACC-9CF4-1B63F756A4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C0A8818-56B1-4EAC-B5D3-7BFFD2C4E1DE}" type="datetimeFigureOut">
              <a:t>19/12/2013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36046C0-8A92-4E40-B931-77A8EEB71F6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Para</a:t>
            </a:r>
            <a:r>
              <a:rPr lang="es-ES" baseline="0" smtClean="0"/>
              <a:t> cambiar la primera tarjeta de presentación de muestra, reemplace el contenido por contenido propio. </a:t>
            </a:r>
          </a:p>
          <a:p>
            <a:endParaRPr lang="es-ES" baseline="0" smtClean="0"/>
          </a:p>
          <a:p>
            <a:r>
              <a:rPr lang="es-ES" baseline="0" smtClean="0"/>
              <a:t>O bien, si prefiere empezar desde cero, presione el botón Nueva dispositiva de la pestaña Inicio para insertar una página nueva. Ahora escriba texto en los marcadores de posición vacíos.</a:t>
            </a:r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Marcador de posición de texto 2"/>
          <p:cNvSpPr>
            <a:spLocks noGrp="1"/>
          </p:cNvSpPr>
          <p:nvPr>
            <p:ph type="body" sz="quarter" idx="88" hasCustomPrompt="1"/>
          </p:nvPr>
        </p:nvSpPr>
        <p:spPr>
          <a:xfrm>
            <a:off x="1378897" y="6149629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72" name="Marcador de posición de texto 2"/>
          <p:cNvSpPr>
            <a:spLocks noGrp="1"/>
          </p:cNvSpPr>
          <p:nvPr>
            <p:ph type="body" sz="quarter" idx="137" hasCustomPrompt="1"/>
          </p:nvPr>
        </p:nvSpPr>
        <p:spPr>
          <a:xfrm>
            <a:off x="1378897" y="6342526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73" name="Marcador de posición de texto 2"/>
          <p:cNvSpPr>
            <a:spLocks noGrp="1"/>
          </p:cNvSpPr>
          <p:nvPr>
            <p:ph type="body" sz="quarter" idx="138" hasCustomPrompt="1"/>
          </p:nvPr>
        </p:nvSpPr>
        <p:spPr>
          <a:xfrm>
            <a:off x="1524418" y="6701463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75" name="Marcador de posición de texto 2"/>
          <p:cNvSpPr>
            <a:spLocks noGrp="1"/>
          </p:cNvSpPr>
          <p:nvPr>
            <p:ph type="body" sz="quarter" idx="140" hasCustomPrompt="1"/>
          </p:nvPr>
        </p:nvSpPr>
        <p:spPr>
          <a:xfrm>
            <a:off x="1524418" y="7158449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77" name="Marcador de posición de texto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91784" y="7158448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78" name="Marcador de posición de texto 2"/>
          <p:cNvSpPr>
            <a:spLocks noGrp="1"/>
          </p:cNvSpPr>
          <p:nvPr>
            <p:ph type="body" sz="quarter" idx="142" hasCustomPrompt="1"/>
          </p:nvPr>
        </p:nvSpPr>
        <p:spPr>
          <a:xfrm>
            <a:off x="1524418" y="7294998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79" name="Marcador de posición de texto 2"/>
          <p:cNvSpPr>
            <a:spLocks noGrp="1"/>
          </p:cNvSpPr>
          <p:nvPr>
            <p:ph type="body" sz="quarter" idx="143" hasCustomPrompt="1"/>
          </p:nvPr>
        </p:nvSpPr>
        <p:spPr>
          <a:xfrm>
            <a:off x="2308798" y="7294998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80" name="Marcador de posición de texto 2"/>
          <p:cNvSpPr>
            <a:spLocks noGrp="1"/>
          </p:cNvSpPr>
          <p:nvPr>
            <p:ph type="body" sz="quarter" idx="144" hasCustomPrompt="1"/>
          </p:nvPr>
        </p:nvSpPr>
        <p:spPr>
          <a:xfrm>
            <a:off x="1524418" y="7431664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81" name="Marcador de posición de texto 2"/>
          <p:cNvSpPr>
            <a:spLocks noGrp="1"/>
          </p:cNvSpPr>
          <p:nvPr>
            <p:ph type="body" sz="quarter" idx="145" hasCustomPrompt="1"/>
          </p:nvPr>
        </p:nvSpPr>
        <p:spPr>
          <a:xfrm>
            <a:off x="2224406" y="7431664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103" name="Marcador de posición de texto 2"/>
          <p:cNvSpPr>
            <a:spLocks noGrp="1"/>
          </p:cNvSpPr>
          <p:nvPr>
            <p:ph type="body" sz="quarter" idx="236" hasCustomPrompt="1"/>
          </p:nvPr>
        </p:nvSpPr>
        <p:spPr>
          <a:xfrm>
            <a:off x="4591198" y="6149629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104" name="Marcador de posición de texto 2"/>
          <p:cNvSpPr>
            <a:spLocks noGrp="1"/>
          </p:cNvSpPr>
          <p:nvPr>
            <p:ph type="body" sz="quarter" idx="237" hasCustomPrompt="1"/>
          </p:nvPr>
        </p:nvSpPr>
        <p:spPr>
          <a:xfrm>
            <a:off x="4591198" y="6342526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105" name="Marcador de posición de texto 2"/>
          <p:cNvSpPr>
            <a:spLocks noGrp="1"/>
          </p:cNvSpPr>
          <p:nvPr>
            <p:ph type="body" sz="quarter" idx="238" hasCustomPrompt="1"/>
          </p:nvPr>
        </p:nvSpPr>
        <p:spPr>
          <a:xfrm>
            <a:off x="4736719" y="6701463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106" name="Marcador de posición de texto 2"/>
          <p:cNvSpPr>
            <a:spLocks noGrp="1"/>
          </p:cNvSpPr>
          <p:nvPr>
            <p:ph type="body" sz="quarter" idx="239" hasCustomPrompt="1"/>
          </p:nvPr>
        </p:nvSpPr>
        <p:spPr>
          <a:xfrm>
            <a:off x="4736719" y="7158449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107" name="Marcador de posición de texto 2"/>
          <p:cNvSpPr>
            <a:spLocks noGrp="1"/>
          </p:cNvSpPr>
          <p:nvPr>
            <p:ph type="body" sz="quarter" idx="240" hasCustomPrompt="1"/>
          </p:nvPr>
        </p:nvSpPr>
        <p:spPr>
          <a:xfrm>
            <a:off x="5204085" y="7158448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108" name="Marcador de posición de texto 2"/>
          <p:cNvSpPr>
            <a:spLocks noGrp="1"/>
          </p:cNvSpPr>
          <p:nvPr>
            <p:ph type="body" sz="quarter" idx="241" hasCustomPrompt="1"/>
          </p:nvPr>
        </p:nvSpPr>
        <p:spPr>
          <a:xfrm>
            <a:off x="4736719" y="7294998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109" name="Marcador de posición de texto 2"/>
          <p:cNvSpPr>
            <a:spLocks noGrp="1"/>
          </p:cNvSpPr>
          <p:nvPr>
            <p:ph type="body" sz="quarter" idx="242" hasCustomPrompt="1"/>
          </p:nvPr>
        </p:nvSpPr>
        <p:spPr>
          <a:xfrm>
            <a:off x="5521099" y="7294998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110" name="Marcador de posición de texto 2"/>
          <p:cNvSpPr>
            <a:spLocks noGrp="1"/>
          </p:cNvSpPr>
          <p:nvPr>
            <p:ph type="body" sz="quarter" idx="243" hasCustomPrompt="1"/>
          </p:nvPr>
        </p:nvSpPr>
        <p:spPr>
          <a:xfrm>
            <a:off x="4736719" y="7431664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111" name="Marcador de posición de texto 2"/>
          <p:cNvSpPr>
            <a:spLocks noGrp="1"/>
          </p:cNvSpPr>
          <p:nvPr>
            <p:ph type="body" sz="quarter" idx="244" hasCustomPrompt="1"/>
          </p:nvPr>
        </p:nvSpPr>
        <p:spPr>
          <a:xfrm>
            <a:off x="5436707" y="7431664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204" name="Marcador de posición de texto 2"/>
          <p:cNvSpPr>
            <a:spLocks noGrp="1"/>
          </p:cNvSpPr>
          <p:nvPr>
            <p:ph type="body" sz="quarter" idx="245" hasCustomPrompt="1"/>
          </p:nvPr>
        </p:nvSpPr>
        <p:spPr>
          <a:xfrm>
            <a:off x="1378897" y="4319413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205" name="Marcador de posición de texto 2"/>
          <p:cNvSpPr>
            <a:spLocks noGrp="1"/>
          </p:cNvSpPr>
          <p:nvPr>
            <p:ph type="body" sz="quarter" idx="246" hasCustomPrompt="1"/>
          </p:nvPr>
        </p:nvSpPr>
        <p:spPr>
          <a:xfrm>
            <a:off x="1378897" y="4512310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206" name="Marcador de posición de texto 2"/>
          <p:cNvSpPr>
            <a:spLocks noGrp="1"/>
          </p:cNvSpPr>
          <p:nvPr>
            <p:ph type="body" sz="quarter" idx="247" hasCustomPrompt="1"/>
          </p:nvPr>
        </p:nvSpPr>
        <p:spPr>
          <a:xfrm>
            <a:off x="1524418" y="4871247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207" name="Marcador de posición de texto 2"/>
          <p:cNvSpPr>
            <a:spLocks noGrp="1"/>
          </p:cNvSpPr>
          <p:nvPr>
            <p:ph type="body" sz="quarter" idx="248" hasCustomPrompt="1"/>
          </p:nvPr>
        </p:nvSpPr>
        <p:spPr>
          <a:xfrm>
            <a:off x="1524418" y="5328233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208" name="Marcador de posición de texto 2"/>
          <p:cNvSpPr>
            <a:spLocks noGrp="1"/>
          </p:cNvSpPr>
          <p:nvPr>
            <p:ph type="body" sz="quarter" idx="249" hasCustomPrompt="1"/>
          </p:nvPr>
        </p:nvSpPr>
        <p:spPr>
          <a:xfrm>
            <a:off x="1991784" y="5328232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209" name="Marcador de posición de texto 2"/>
          <p:cNvSpPr>
            <a:spLocks noGrp="1"/>
          </p:cNvSpPr>
          <p:nvPr>
            <p:ph type="body" sz="quarter" idx="250" hasCustomPrompt="1"/>
          </p:nvPr>
        </p:nvSpPr>
        <p:spPr>
          <a:xfrm>
            <a:off x="1524418" y="5464782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210" name="Marcador de posición de texto 2"/>
          <p:cNvSpPr>
            <a:spLocks noGrp="1"/>
          </p:cNvSpPr>
          <p:nvPr>
            <p:ph type="body" sz="quarter" idx="251" hasCustomPrompt="1"/>
          </p:nvPr>
        </p:nvSpPr>
        <p:spPr>
          <a:xfrm>
            <a:off x="2308798" y="5464782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211" name="Marcador de posición de texto 2"/>
          <p:cNvSpPr>
            <a:spLocks noGrp="1"/>
          </p:cNvSpPr>
          <p:nvPr>
            <p:ph type="body" sz="quarter" idx="252" hasCustomPrompt="1"/>
          </p:nvPr>
        </p:nvSpPr>
        <p:spPr>
          <a:xfrm>
            <a:off x="1524418" y="5601448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212" name="Marcador de posición de texto 2"/>
          <p:cNvSpPr>
            <a:spLocks noGrp="1"/>
          </p:cNvSpPr>
          <p:nvPr>
            <p:ph type="body" sz="quarter" idx="253" hasCustomPrompt="1"/>
          </p:nvPr>
        </p:nvSpPr>
        <p:spPr>
          <a:xfrm>
            <a:off x="2224406" y="5601448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213" name="Marcador de posición de texto 2"/>
          <p:cNvSpPr>
            <a:spLocks noGrp="1"/>
          </p:cNvSpPr>
          <p:nvPr>
            <p:ph type="body" sz="quarter" idx="254" hasCustomPrompt="1"/>
          </p:nvPr>
        </p:nvSpPr>
        <p:spPr>
          <a:xfrm>
            <a:off x="4591198" y="4319413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255" hasCustomPrompt="1"/>
          </p:nvPr>
        </p:nvSpPr>
        <p:spPr>
          <a:xfrm>
            <a:off x="4591198" y="4512310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296" name="Marcador de posición de texto 2"/>
          <p:cNvSpPr>
            <a:spLocks noGrp="1"/>
          </p:cNvSpPr>
          <p:nvPr>
            <p:ph type="body" sz="quarter" idx="256" hasCustomPrompt="1"/>
          </p:nvPr>
        </p:nvSpPr>
        <p:spPr>
          <a:xfrm>
            <a:off x="4736719" y="4871247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297" name="Marcador de posición de texto 2"/>
          <p:cNvSpPr>
            <a:spLocks noGrp="1"/>
          </p:cNvSpPr>
          <p:nvPr>
            <p:ph type="body" sz="quarter" idx="257" hasCustomPrompt="1"/>
          </p:nvPr>
        </p:nvSpPr>
        <p:spPr>
          <a:xfrm>
            <a:off x="4736719" y="5328233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298" name="Marcador de posición de texto 2"/>
          <p:cNvSpPr>
            <a:spLocks noGrp="1"/>
          </p:cNvSpPr>
          <p:nvPr>
            <p:ph type="body" sz="quarter" idx="258" hasCustomPrompt="1"/>
          </p:nvPr>
        </p:nvSpPr>
        <p:spPr>
          <a:xfrm>
            <a:off x="5204085" y="5328232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299" name="Marcador de posición de texto 2"/>
          <p:cNvSpPr>
            <a:spLocks noGrp="1"/>
          </p:cNvSpPr>
          <p:nvPr>
            <p:ph type="body" sz="quarter" idx="259" hasCustomPrompt="1"/>
          </p:nvPr>
        </p:nvSpPr>
        <p:spPr>
          <a:xfrm>
            <a:off x="4736719" y="5464782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300" name="Marcador de posición de texto 2"/>
          <p:cNvSpPr>
            <a:spLocks noGrp="1"/>
          </p:cNvSpPr>
          <p:nvPr>
            <p:ph type="body" sz="quarter" idx="260" hasCustomPrompt="1"/>
          </p:nvPr>
        </p:nvSpPr>
        <p:spPr>
          <a:xfrm>
            <a:off x="5521099" y="5464782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301" name="Marcador de posición de texto 2"/>
          <p:cNvSpPr>
            <a:spLocks noGrp="1"/>
          </p:cNvSpPr>
          <p:nvPr>
            <p:ph type="body" sz="quarter" idx="261" hasCustomPrompt="1"/>
          </p:nvPr>
        </p:nvSpPr>
        <p:spPr>
          <a:xfrm>
            <a:off x="4736719" y="5601448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302" name="Marcador de posición de texto 2"/>
          <p:cNvSpPr>
            <a:spLocks noGrp="1"/>
          </p:cNvSpPr>
          <p:nvPr>
            <p:ph type="body" sz="quarter" idx="262" hasCustomPrompt="1"/>
          </p:nvPr>
        </p:nvSpPr>
        <p:spPr>
          <a:xfrm>
            <a:off x="5436707" y="5601448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303" name="Marcador de posición de texto 2"/>
          <p:cNvSpPr>
            <a:spLocks noGrp="1"/>
          </p:cNvSpPr>
          <p:nvPr>
            <p:ph type="body" sz="quarter" idx="263" hasCustomPrompt="1"/>
          </p:nvPr>
        </p:nvSpPr>
        <p:spPr>
          <a:xfrm>
            <a:off x="1378897" y="2493828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304" name="Marcador de posición de texto 2"/>
          <p:cNvSpPr>
            <a:spLocks noGrp="1"/>
          </p:cNvSpPr>
          <p:nvPr>
            <p:ph type="body" sz="quarter" idx="264" hasCustomPrompt="1"/>
          </p:nvPr>
        </p:nvSpPr>
        <p:spPr>
          <a:xfrm>
            <a:off x="1378897" y="2686725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305" name="Marcador de posición de texto 2"/>
          <p:cNvSpPr>
            <a:spLocks noGrp="1"/>
          </p:cNvSpPr>
          <p:nvPr>
            <p:ph type="body" sz="quarter" idx="265" hasCustomPrompt="1"/>
          </p:nvPr>
        </p:nvSpPr>
        <p:spPr>
          <a:xfrm>
            <a:off x="1524418" y="3045662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306" name="Marcador de posición de texto 2"/>
          <p:cNvSpPr>
            <a:spLocks noGrp="1"/>
          </p:cNvSpPr>
          <p:nvPr>
            <p:ph type="body" sz="quarter" idx="266" hasCustomPrompt="1"/>
          </p:nvPr>
        </p:nvSpPr>
        <p:spPr>
          <a:xfrm>
            <a:off x="1524418" y="3502648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307" name="Marcador de posición de texto 2"/>
          <p:cNvSpPr>
            <a:spLocks noGrp="1"/>
          </p:cNvSpPr>
          <p:nvPr>
            <p:ph type="body" sz="quarter" idx="267" hasCustomPrompt="1"/>
          </p:nvPr>
        </p:nvSpPr>
        <p:spPr>
          <a:xfrm>
            <a:off x="1991784" y="3502647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308" name="Marcador de posición de texto 2"/>
          <p:cNvSpPr>
            <a:spLocks noGrp="1"/>
          </p:cNvSpPr>
          <p:nvPr>
            <p:ph type="body" sz="quarter" idx="268" hasCustomPrompt="1"/>
          </p:nvPr>
        </p:nvSpPr>
        <p:spPr>
          <a:xfrm>
            <a:off x="1524418" y="3639197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309" name="Marcador de posición de texto 2"/>
          <p:cNvSpPr>
            <a:spLocks noGrp="1"/>
          </p:cNvSpPr>
          <p:nvPr>
            <p:ph type="body" sz="quarter" idx="269" hasCustomPrompt="1"/>
          </p:nvPr>
        </p:nvSpPr>
        <p:spPr>
          <a:xfrm>
            <a:off x="2308798" y="3639197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310" name="Marcador de posición de texto 2"/>
          <p:cNvSpPr>
            <a:spLocks noGrp="1"/>
          </p:cNvSpPr>
          <p:nvPr>
            <p:ph type="body" sz="quarter" idx="270" hasCustomPrompt="1"/>
          </p:nvPr>
        </p:nvSpPr>
        <p:spPr>
          <a:xfrm>
            <a:off x="1524418" y="3775863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311" name="Marcador de posición de texto 2"/>
          <p:cNvSpPr>
            <a:spLocks noGrp="1"/>
          </p:cNvSpPr>
          <p:nvPr>
            <p:ph type="body" sz="quarter" idx="271" hasCustomPrompt="1"/>
          </p:nvPr>
        </p:nvSpPr>
        <p:spPr>
          <a:xfrm>
            <a:off x="2224406" y="3775863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312" name="Marcador de posición de texto 2"/>
          <p:cNvSpPr>
            <a:spLocks noGrp="1"/>
          </p:cNvSpPr>
          <p:nvPr>
            <p:ph type="body" sz="quarter" idx="272" hasCustomPrompt="1"/>
          </p:nvPr>
        </p:nvSpPr>
        <p:spPr>
          <a:xfrm>
            <a:off x="4591198" y="2493828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313" name="Marcador de posición de texto 2"/>
          <p:cNvSpPr>
            <a:spLocks noGrp="1"/>
          </p:cNvSpPr>
          <p:nvPr>
            <p:ph type="body" sz="quarter" idx="273" hasCustomPrompt="1"/>
          </p:nvPr>
        </p:nvSpPr>
        <p:spPr>
          <a:xfrm>
            <a:off x="4591198" y="2686725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314" name="Marcador de posición de texto 2"/>
          <p:cNvSpPr>
            <a:spLocks noGrp="1"/>
          </p:cNvSpPr>
          <p:nvPr>
            <p:ph type="body" sz="quarter" idx="274" hasCustomPrompt="1"/>
          </p:nvPr>
        </p:nvSpPr>
        <p:spPr>
          <a:xfrm>
            <a:off x="4736719" y="3045662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315" name="Marcador de posición de texto 2"/>
          <p:cNvSpPr>
            <a:spLocks noGrp="1"/>
          </p:cNvSpPr>
          <p:nvPr>
            <p:ph type="body" sz="quarter" idx="275" hasCustomPrompt="1"/>
          </p:nvPr>
        </p:nvSpPr>
        <p:spPr>
          <a:xfrm>
            <a:off x="4736719" y="3502648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316" name="Marcador de posición de texto 2"/>
          <p:cNvSpPr>
            <a:spLocks noGrp="1"/>
          </p:cNvSpPr>
          <p:nvPr>
            <p:ph type="body" sz="quarter" idx="276" hasCustomPrompt="1"/>
          </p:nvPr>
        </p:nvSpPr>
        <p:spPr>
          <a:xfrm>
            <a:off x="5204085" y="3502647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317" name="Marcador de posición de texto 2"/>
          <p:cNvSpPr>
            <a:spLocks noGrp="1"/>
          </p:cNvSpPr>
          <p:nvPr>
            <p:ph type="body" sz="quarter" idx="277" hasCustomPrompt="1"/>
          </p:nvPr>
        </p:nvSpPr>
        <p:spPr>
          <a:xfrm>
            <a:off x="4736719" y="3639197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318" name="Marcador de posición de texto 2"/>
          <p:cNvSpPr>
            <a:spLocks noGrp="1"/>
          </p:cNvSpPr>
          <p:nvPr>
            <p:ph type="body" sz="quarter" idx="278" hasCustomPrompt="1"/>
          </p:nvPr>
        </p:nvSpPr>
        <p:spPr>
          <a:xfrm>
            <a:off x="5521099" y="3639197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319" name="Marcador de posición de texto 2"/>
          <p:cNvSpPr>
            <a:spLocks noGrp="1"/>
          </p:cNvSpPr>
          <p:nvPr>
            <p:ph type="body" sz="quarter" idx="279" hasCustomPrompt="1"/>
          </p:nvPr>
        </p:nvSpPr>
        <p:spPr>
          <a:xfrm>
            <a:off x="4736719" y="3775863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320" name="Marcador de posición de texto 2"/>
          <p:cNvSpPr>
            <a:spLocks noGrp="1"/>
          </p:cNvSpPr>
          <p:nvPr>
            <p:ph type="body" sz="quarter" idx="280" hasCustomPrompt="1"/>
          </p:nvPr>
        </p:nvSpPr>
        <p:spPr>
          <a:xfrm>
            <a:off x="5436707" y="3775863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321" name="Marcador de posición de texto 2"/>
          <p:cNvSpPr>
            <a:spLocks noGrp="1"/>
          </p:cNvSpPr>
          <p:nvPr>
            <p:ph type="body" sz="quarter" idx="281" hasCustomPrompt="1"/>
          </p:nvPr>
        </p:nvSpPr>
        <p:spPr>
          <a:xfrm>
            <a:off x="1378897" y="664000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322" name="Marcador de posición de texto 2"/>
          <p:cNvSpPr>
            <a:spLocks noGrp="1"/>
          </p:cNvSpPr>
          <p:nvPr>
            <p:ph type="body" sz="quarter" idx="282" hasCustomPrompt="1"/>
          </p:nvPr>
        </p:nvSpPr>
        <p:spPr>
          <a:xfrm>
            <a:off x="1378897" y="856897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323" name="Marcador de posición de texto 2"/>
          <p:cNvSpPr>
            <a:spLocks noGrp="1"/>
          </p:cNvSpPr>
          <p:nvPr>
            <p:ph type="body" sz="quarter" idx="283" hasCustomPrompt="1"/>
          </p:nvPr>
        </p:nvSpPr>
        <p:spPr>
          <a:xfrm>
            <a:off x="1524418" y="1215834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324" name="Marcador de posición de texto 2"/>
          <p:cNvSpPr>
            <a:spLocks noGrp="1"/>
          </p:cNvSpPr>
          <p:nvPr>
            <p:ph type="body" sz="quarter" idx="284" hasCustomPrompt="1"/>
          </p:nvPr>
        </p:nvSpPr>
        <p:spPr>
          <a:xfrm>
            <a:off x="1524418" y="1672820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325" name="Marcador de posición de texto 2"/>
          <p:cNvSpPr>
            <a:spLocks noGrp="1"/>
          </p:cNvSpPr>
          <p:nvPr>
            <p:ph type="body" sz="quarter" idx="285" hasCustomPrompt="1"/>
          </p:nvPr>
        </p:nvSpPr>
        <p:spPr>
          <a:xfrm>
            <a:off x="1991784" y="1672819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326" name="Marcador de posición de texto 2"/>
          <p:cNvSpPr>
            <a:spLocks noGrp="1"/>
          </p:cNvSpPr>
          <p:nvPr>
            <p:ph type="body" sz="quarter" idx="286" hasCustomPrompt="1"/>
          </p:nvPr>
        </p:nvSpPr>
        <p:spPr>
          <a:xfrm>
            <a:off x="1524418" y="1809369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327" name="Marcador de posición de texto 2"/>
          <p:cNvSpPr>
            <a:spLocks noGrp="1"/>
          </p:cNvSpPr>
          <p:nvPr>
            <p:ph type="body" sz="quarter" idx="287" hasCustomPrompt="1"/>
          </p:nvPr>
        </p:nvSpPr>
        <p:spPr>
          <a:xfrm>
            <a:off x="2308798" y="1809369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328" name="Marcador de posición de texto 2"/>
          <p:cNvSpPr>
            <a:spLocks noGrp="1"/>
          </p:cNvSpPr>
          <p:nvPr>
            <p:ph type="body" sz="quarter" idx="288" hasCustomPrompt="1"/>
          </p:nvPr>
        </p:nvSpPr>
        <p:spPr>
          <a:xfrm>
            <a:off x="1524418" y="1946035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329" name="Marcador de posición de texto 2"/>
          <p:cNvSpPr>
            <a:spLocks noGrp="1"/>
          </p:cNvSpPr>
          <p:nvPr>
            <p:ph type="body" sz="quarter" idx="289" hasCustomPrompt="1"/>
          </p:nvPr>
        </p:nvSpPr>
        <p:spPr>
          <a:xfrm>
            <a:off x="2224406" y="1946035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330" name="Marcador de posición de texto 2"/>
          <p:cNvSpPr>
            <a:spLocks noGrp="1"/>
          </p:cNvSpPr>
          <p:nvPr>
            <p:ph type="body" sz="quarter" idx="290" hasCustomPrompt="1"/>
          </p:nvPr>
        </p:nvSpPr>
        <p:spPr>
          <a:xfrm>
            <a:off x="4591198" y="664000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331" name="Marcador de posición de texto 2"/>
          <p:cNvSpPr>
            <a:spLocks noGrp="1"/>
          </p:cNvSpPr>
          <p:nvPr>
            <p:ph type="body" sz="quarter" idx="291" hasCustomPrompt="1"/>
          </p:nvPr>
        </p:nvSpPr>
        <p:spPr>
          <a:xfrm>
            <a:off x="4591198" y="856897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332" name="Marcador de posición de texto 2"/>
          <p:cNvSpPr>
            <a:spLocks noGrp="1"/>
          </p:cNvSpPr>
          <p:nvPr>
            <p:ph type="body" sz="quarter" idx="292" hasCustomPrompt="1"/>
          </p:nvPr>
        </p:nvSpPr>
        <p:spPr>
          <a:xfrm>
            <a:off x="4736719" y="1215834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333" name="Marcador de posición de texto 2"/>
          <p:cNvSpPr>
            <a:spLocks noGrp="1"/>
          </p:cNvSpPr>
          <p:nvPr>
            <p:ph type="body" sz="quarter" idx="293" hasCustomPrompt="1"/>
          </p:nvPr>
        </p:nvSpPr>
        <p:spPr>
          <a:xfrm>
            <a:off x="4736719" y="1672820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334" name="Marcador de posición de texto 2"/>
          <p:cNvSpPr>
            <a:spLocks noGrp="1"/>
          </p:cNvSpPr>
          <p:nvPr>
            <p:ph type="body" sz="quarter" idx="294" hasCustomPrompt="1"/>
          </p:nvPr>
        </p:nvSpPr>
        <p:spPr>
          <a:xfrm>
            <a:off x="5204085" y="1672819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335" name="Marcador de posición de texto 2"/>
          <p:cNvSpPr>
            <a:spLocks noGrp="1"/>
          </p:cNvSpPr>
          <p:nvPr>
            <p:ph type="body" sz="quarter" idx="295" hasCustomPrompt="1"/>
          </p:nvPr>
        </p:nvSpPr>
        <p:spPr>
          <a:xfrm>
            <a:off x="4736719" y="1809369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336" name="Marcador de posición de texto 2"/>
          <p:cNvSpPr>
            <a:spLocks noGrp="1"/>
          </p:cNvSpPr>
          <p:nvPr>
            <p:ph type="body" sz="quarter" idx="296" hasCustomPrompt="1"/>
          </p:nvPr>
        </p:nvSpPr>
        <p:spPr>
          <a:xfrm>
            <a:off x="5521099" y="1809369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337" name="Marcador de posición de texto 2"/>
          <p:cNvSpPr>
            <a:spLocks noGrp="1"/>
          </p:cNvSpPr>
          <p:nvPr>
            <p:ph type="body" sz="quarter" idx="297" hasCustomPrompt="1"/>
          </p:nvPr>
        </p:nvSpPr>
        <p:spPr>
          <a:xfrm>
            <a:off x="4736719" y="1946035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338" name="Marcador de posición de texto 2"/>
          <p:cNvSpPr>
            <a:spLocks noGrp="1"/>
          </p:cNvSpPr>
          <p:nvPr>
            <p:ph type="body" sz="quarter" idx="298" hasCustomPrompt="1"/>
          </p:nvPr>
        </p:nvSpPr>
        <p:spPr>
          <a:xfrm>
            <a:off x="5436707" y="1946035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339" name="Marcador de posición de texto 2"/>
          <p:cNvSpPr>
            <a:spLocks noGrp="1"/>
          </p:cNvSpPr>
          <p:nvPr>
            <p:ph type="body" sz="quarter" idx="299" hasCustomPrompt="1"/>
          </p:nvPr>
        </p:nvSpPr>
        <p:spPr>
          <a:xfrm>
            <a:off x="1378897" y="8033523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340" name="Marcador de posición de texto 2"/>
          <p:cNvSpPr>
            <a:spLocks noGrp="1"/>
          </p:cNvSpPr>
          <p:nvPr>
            <p:ph type="body" sz="quarter" idx="300" hasCustomPrompt="1"/>
          </p:nvPr>
        </p:nvSpPr>
        <p:spPr>
          <a:xfrm>
            <a:off x="1378897" y="8226420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341" name="Marcador de posición de texto 2"/>
          <p:cNvSpPr>
            <a:spLocks noGrp="1"/>
          </p:cNvSpPr>
          <p:nvPr>
            <p:ph type="body" sz="quarter" idx="301" hasCustomPrompt="1"/>
          </p:nvPr>
        </p:nvSpPr>
        <p:spPr>
          <a:xfrm>
            <a:off x="1524418" y="8585357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342" name="Marcador de posición de texto 2"/>
          <p:cNvSpPr>
            <a:spLocks noGrp="1"/>
          </p:cNvSpPr>
          <p:nvPr>
            <p:ph type="body" sz="quarter" idx="302" hasCustomPrompt="1"/>
          </p:nvPr>
        </p:nvSpPr>
        <p:spPr>
          <a:xfrm>
            <a:off x="1524418" y="9042343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343" name="Marcador de posición de texto 2"/>
          <p:cNvSpPr>
            <a:spLocks noGrp="1"/>
          </p:cNvSpPr>
          <p:nvPr>
            <p:ph type="body" sz="quarter" idx="303" hasCustomPrompt="1"/>
          </p:nvPr>
        </p:nvSpPr>
        <p:spPr>
          <a:xfrm>
            <a:off x="1991784" y="9042342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344" name="Marcador de posición de texto 2"/>
          <p:cNvSpPr>
            <a:spLocks noGrp="1"/>
          </p:cNvSpPr>
          <p:nvPr>
            <p:ph type="body" sz="quarter" idx="304" hasCustomPrompt="1"/>
          </p:nvPr>
        </p:nvSpPr>
        <p:spPr>
          <a:xfrm>
            <a:off x="1524418" y="9178892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345" name="Marcador de posición de texto 2"/>
          <p:cNvSpPr>
            <a:spLocks noGrp="1"/>
          </p:cNvSpPr>
          <p:nvPr>
            <p:ph type="body" sz="quarter" idx="305" hasCustomPrompt="1"/>
          </p:nvPr>
        </p:nvSpPr>
        <p:spPr>
          <a:xfrm>
            <a:off x="2308798" y="9178892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346" name="Marcador de posición de texto 2"/>
          <p:cNvSpPr>
            <a:spLocks noGrp="1"/>
          </p:cNvSpPr>
          <p:nvPr>
            <p:ph type="body" sz="quarter" idx="306" hasCustomPrompt="1"/>
          </p:nvPr>
        </p:nvSpPr>
        <p:spPr>
          <a:xfrm>
            <a:off x="1524418" y="9315558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347" name="Marcador de posición de texto 2"/>
          <p:cNvSpPr>
            <a:spLocks noGrp="1"/>
          </p:cNvSpPr>
          <p:nvPr>
            <p:ph type="body" sz="quarter" idx="307" hasCustomPrompt="1"/>
          </p:nvPr>
        </p:nvSpPr>
        <p:spPr>
          <a:xfrm>
            <a:off x="2224406" y="9315558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  <p:sp>
        <p:nvSpPr>
          <p:cNvPr id="348" name="Marcador de posición de texto 2"/>
          <p:cNvSpPr>
            <a:spLocks noGrp="1"/>
          </p:cNvSpPr>
          <p:nvPr>
            <p:ph type="body" sz="quarter" idx="308" hasCustomPrompt="1"/>
          </p:nvPr>
        </p:nvSpPr>
        <p:spPr>
          <a:xfrm>
            <a:off x="4591198" y="8033523"/>
            <a:ext cx="2160000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400" b="1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Escriba el nombre aquí</a:t>
            </a:r>
          </a:p>
        </p:txBody>
      </p:sp>
      <p:sp>
        <p:nvSpPr>
          <p:cNvPr id="349" name="Marcador de posición de texto 2"/>
          <p:cNvSpPr>
            <a:spLocks noGrp="1"/>
          </p:cNvSpPr>
          <p:nvPr>
            <p:ph type="body" sz="quarter" idx="309" hasCustomPrompt="1"/>
          </p:nvPr>
        </p:nvSpPr>
        <p:spPr>
          <a:xfrm>
            <a:off x="4591198" y="8226420"/>
            <a:ext cx="2160000" cy="180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10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350" name="Marcador de posición de texto 2"/>
          <p:cNvSpPr>
            <a:spLocks noGrp="1"/>
          </p:cNvSpPr>
          <p:nvPr>
            <p:ph type="body" sz="quarter" idx="310" hasCustomPrompt="1"/>
          </p:nvPr>
        </p:nvSpPr>
        <p:spPr>
          <a:xfrm>
            <a:off x="4736719" y="8585357"/>
            <a:ext cx="2021695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</a:t>
            </a:r>
          </a:p>
        </p:txBody>
      </p:sp>
      <p:sp>
        <p:nvSpPr>
          <p:cNvPr id="351" name="Marcador de posición de texto 2"/>
          <p:cNvSpPr>
            <a:spLocks noGrp="1"/>
          </p:cNvSpPr>
          <p:nvPr>
            <p:ph type="body" sz="quarter" idx="311" hasCustomPrompt="1"/>
          </p:nvPr>
        </p:nvSpPr>
        <p:spPr>
          <a:xfrm>
            <a:off x="4736719" y="9042343"/>
            <a:ext cx="43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teléfono |</a:t>
            </a:r>
          </a:p>
        </p:txBody>
      </p:sp>
      <p:sp>
        <p:nvSpPr>
          <p:cNvPr id="352" name="Marcador de posición de texto 2"/>
          <p:cNvSpPr>
            <a:spLocks noGrp="1"/>
          </p:cNvSpPr>
          <p:nvPr>
            <p:ph type="body" sz="quarter" idx="312" hasCustomPrompt="1"/>
          </p:nvPr>
        </p:nvSpPr>
        <p:spPr>
          <a:xfrm>
            <a:off x="5204085" y="9042342"/>
            <a:ext cx="1553654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353" name="Marcador de posición de texto 2"/>
          <p:cNvSpPr>
            <a:spLocks noGrp="1"/>
          </p:cNvSpPr>
          <p:nvPr>
            <p:ph type="body" sz="quarter" idx="313" hasCustomPrompt="1"/>
          </p:nvPr>
        </p:nvSpPr>
        <p:spPr>
          <a:xfrm>
            <a:off x="4736719" y="9178892"/>
            <a:ext cx="792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354" name="Marcador de posición de texto 2"/>
          <p:cNvSpPr>
            <a:spLocks noGrp="1"/>
          </p:cNvSpPr>
          <p:nvPr>
            <p:ph type="body" sz="quarter" idx="314" hasCustomPrompt="1"/>
          </p:nvPr>
        </p:nvSpPr>
        <p:spPr>
          <a:xfrm>
            <a:off x="5521099" y="9178892"/>
            <a:ext cx="1237315" cy="12724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355" name="Marcador de posición de texto 2"/>
          <p:cNvSpPr>
            <a:spLocks noGrp="1"/>
          </p:cNvSpPr>
          <p:nvPr>
            <p:ph type="body" sz="quarter" idx="315" hasCustomPrompt="1"/>
          </p:nvPr>
        </p:nvSpPr>
        <p:spPr>
          <a:xfrm>
            <a:off x="4736719" y="9315558"/>
            <a:ext cx="648000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>
                <a:effectLst/>
                <a:latin typeface="+mn-lt"/>
              </a:defRPr>
            </a:lvl9pPr>
          </a:lstStyle>
          <a:p>
            <a:pPr lvl="0"/>
            <a:r>
              <a:rPr lang="es-ES" dirty="0"/>
              <a:t>dirección web |</a:t>
            </a:r>
          </a:p>
        </p:txBody>
      </p:sp>
      <p:sp>
        <p:nvSpPr>
          <p:cNvPr id="356" name="Marcador de posición de texto 2"/>
          <p:cNvSpPr>
            <a:spLocks noGrp="1"/>
          </p:cNvSpPr>
          <p:nvPr>
            <p:ph type="body" sz="quarter" idx="316" hasCustomPrompt="1"/>
          </p:nvPr>
        </p:nvSpPr>
        <p:spPr>
          <a:xfrm>
            <a:off x="5436707" y="9315558"/>
            <a:ext cx="1321032" cy="126000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900" b="0">
                <a:effectLst/>
                <a:latin typeface="+mj-lt"/>
              </a:defRPr>
            </a:lvl9pPr>
          </a:lstStyle>
          <a:p>
            <a:pPr lvl="0"/>
            <a:r>
              <a:rPr lang="es-ES" dirty="0"/>
              <a:t>URL de la página web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uadrícula de tarjeta de presentación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ángu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ángu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Marcador de posición de títu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19/12/2013</a:t>
            </a:fld>
            <a:endParaRPr lang="es-ES"/>
          </a:p>
        </p:txBody>
      </p:sp>
      <p:sp>
        <p:nvSpPr>
          <p:cNvPr id="5" name="Marcador de posición de pie de página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‹Nº›</a:t>
            </a:fld>
            <a:endParaRPr lang="es-ES"/>
          </a:p>
        </p:txBody>
      </p:sp>
      <p:grpSp>
        <p:nvGrpSpPr>
          <p:cNvPr id="22" name="Grupo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Rectángulo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60" name="Grupo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Forma libre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362" name="Grupo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66" name="Forma libre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67" name="Forma libre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68" name="Forma libre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69" name="Forma libre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70" name="Forma libre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71" name="Forma libre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72" name="Forma libre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373" name="Grupo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Forma libre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90" name="Forma libre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374" name="Forma libre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7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376" name="Grupo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8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8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8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8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88" name="Óvalo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377" name="Grupo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Forma libre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7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8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8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38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363" name="Forma libre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64" name="Forma libre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21" name="Grupo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Grupo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97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98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99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393" name="Forma libre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401" name="Grupo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Rectángulo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03" name="Grupo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Forma libre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412" name="Grupo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16" name="Forma libre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17" name="Forma libre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18" name="Forma libre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19" name="Forma libre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20" name="Forma libre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21" name="Forma libre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22" name="Forma libre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423" name="Grupo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Forma libre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40" name="Forma libre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424" name="Forma libre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2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426" name="Grupo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3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3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3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3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38" name="Óvalo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427" name="Grupo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Forma libre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2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3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3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3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413" name="Forma libre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14" name="Forma libre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404" name="Grupo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Grupo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0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0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1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406" name="Forma libre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441" name="Grupo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Rectángulo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43" name="Grupo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Forma libre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452" name="Grupo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56" name="Forma libre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57" name="Forma libre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58" name="Forma libre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59" name="Forma libre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60" name="Forma libre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61" name="Forma libre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62" name="Forma libre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463" name="Grupo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Forma libre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80" name="Forma libre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464" name="Forma libre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6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466" name="Grupo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7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7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7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7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78" name="Óvalo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467" name="Grupo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Forma libre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6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7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7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47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453" name="Forma libre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54" name="Forma libre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444" name="Grupo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Grupo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4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4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5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446" name="Forma libre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481" name="Grupo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Rectángulo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83" name="Grupo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Forma libre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492" name="Grupo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96" name="Forma libre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97" name="Forma libre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98" name="Forma libre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99" name="Forma libre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00" name="Forma libre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01" name="Forma libre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02" name="Forma libre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503" name="Grupo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Forma libre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20" name="Forma libre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504" name="Forma libre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0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506" name="Grupo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1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1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1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1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18" name="Óvalo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507" name="Grupo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Forma libre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0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1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1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1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493" name="Forma libre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4" name="Forma libre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484" name="Grupo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Grupo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8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8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9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486" name="Forma libre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521" name="Grupo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Rectángulo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23" name="Grupo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Forma libre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532" name="Grupo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36" name="Forma libre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37" name="Forma libre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38" name="Forma libre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39" name="Forma libre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40" name="Forma libre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41" name="Forma libre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42" name="Forma libre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543" name="Grupo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Forma libre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60" name="Forma libre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544" name="Forma libre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4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546" name="Grupo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5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5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5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5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58" name="Óvalo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547" name="Grupo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Forma libre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4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5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5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5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533" name="Forma libre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4" name="Forma libre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524" name="Grupo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Grupo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2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2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3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526" name="Forma libre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561" name="Grupo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Rectángulo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63" name="Grupo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Forma libre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572" name="Grupo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76" name="Forma libre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77" name="Forma libre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78" name="Forma libre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79" name="Forma libre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80" name="Forma libre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81" name="Forma libre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82" name="Forma libre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583" name="Grupo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Forma libre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00" name="Forma libre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584" name="Forma libre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8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586" name="Grupo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9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9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9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9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98" name="Óvalo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587" name="Grupo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Forma libre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8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9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9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59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573" name="Forma libre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74" name="Forma libre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564" name="Grupo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Grupo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6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6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7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566" name="Forma libre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601" name="Grupo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Rectángulo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03" name="Grupo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Forma libre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612" name="Grupo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16" name="Forma libre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17" name="Forma libre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18" name="Forma libre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19" name="Forma libre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623" name="Grupo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Forma libre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40" name="Forma libre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624" name="Forma libre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2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626" name="Grupo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3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3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3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3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38" name="Óvalo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627" name="Grupo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Forma libre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2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3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3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3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613" name="Forma libre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14" name="Forma libre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604" name="Grupo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Grupo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0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0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1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606" name="Forma libre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641" name="Grupo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Rectángulo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43" name="Grupo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Forma libre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652" name="Grupo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663" name="Grupo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Forma libre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80" name="Forma libre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664" name="Forma libre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6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666" name="Grupo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7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7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7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7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78" name="Óvalo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667" name="Grupo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Forma libre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6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7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7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67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653" name="Forma libre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54" name="Forma libre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644" name="Grupo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Grupo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4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4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5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646" name="Forma libre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681" name="Grupo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Rectángulo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83" name="Grupo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Forma libre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692" name="Grupo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97" name="Forma libre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98" name="Forma libre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99" name="Forma libre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00" name="Forma libre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01" name="Forma libre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02" name="Forma libre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703" name="Grupo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Forma libre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20" name="Forma libre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704" name="Forma libre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0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706" name="Grupo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1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1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1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1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18" name="Óvalo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707" name="Grupo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Forma libre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0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1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1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1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693" name="Forma libre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94" name="Forma libre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684" name="Grupo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Grupo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8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8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9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686" name="Forma libre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grpSp>
        <p:nvGrpSpPr>
          <p:cNvPr id="721" name="Grupo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Rectángulo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23" name="Grupo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Forma libre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732" name="Grupo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Forma lib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36" name="Forma libre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37" name="Forma libre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38" name="Forma libre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39" name="Forma libre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40" name="Forma libre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41" name="Forma libre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42" name="Forma libre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743" name="Grupo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Forma libre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60" name="Forma libre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sp>
              <p:nvSpPr>
                <p:cNvPr id="744" name="Forma libre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45" name="Forma lib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746" name="Grupo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Forma lib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54" name="Líne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55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56" name="Forma lib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57" name="Forma lib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58" name="Óvalo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747" name="Grupo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Forma libre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49" name="Forma lib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50" name="Forma lib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51" name="Forma lib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752" name="Forma lib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s-ES"/>
                  </a:p>
                </p:txBody>
              </p:sp>
            </p:grpSp>
          </p:grpSp>
          <p:sp>
            <p:nvSpPr>
              <p:cNvPr id="733" name="Forma libre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34" name="Forma libre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724" name="Grupo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Grupo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Forma lib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28" name="Forma lib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29" name="Forma lib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30" name="Forma lib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</p:grpSp>
          <p:sp>
            <p:nvSpPr>
              <p:cNvPr id="726" name="Forma libre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s-ES"/>
              </a:p>
            </p:txBody>
          </p:sp>
        </p:grpSp>
      </p:grpSp>
      <p:cxnSp>
        <p:nvCxnSpPr>
          <p:cNvPr id="803" name="Conector directo 4"/>
          <p:cNvCxnSpPr/>
          <p:nvPr userDrawn="1"/>
        </p:nvCxnSpPr>
        <p:spPr>
          <a:xfrm flipV="1">
            <a:off x="4183436" y="844422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4" name="Conector directo 4"/>
          <p:cNvCxnSpPr/>
          <p:nvPr userDrawn="1"/>
        </p:nvCxnSpPr>
        <p:spPr>
          <a:xfrm flipV="1">
            <a:off x="982609" y="844422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6" name="Conector directo 4"/>
          <p:cNvCxnSpPr/>
          <p:nvPr userDrawn="1"/>
        </p:nvCxnSpPr>
        <p:spPr>
          <a:xfrm flipV="1">
            <a:off x="4183436" y="2970536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7" name="Conector directo 4"/>
          <p:cNvCxnSpPr/>
          <p:nvPr userDrawn="1"/>
        </p:nvCxnSpPr>
        <p:spPr>
          <a:xfrm flipV="1">
            <a:off x="982609" y="2970536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8" name="Conector directo 4"/>
          <p:cNvCxnSpPr/>
          <p:nvPr userDrawn="1"/>
        </p:nvCxnSpPr>
        <p:spPr>
          <a:xfrm flipV="1">
            <a:off x="418343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9" name="Conector directo 4"/>
          <p:cNvCxnSpPr/>
          <p:nvPr userDrawn="1"/>
        </p:nvCxnSpPr>
        <p:spPr>
          <a:xfrm flipV="1">
            <a:off x="982609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1" name="Conector directo 4"/>
          <p:cNvCxnSpPr/>
          <p:nvPr userDrawn="1"/>
        </p:nvCxnSpPr>
        <p:spPr>
          <a:xfrm flipV="1">
            <a:off x="4183436" y="6620028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2" name="Conector directo 4"/>
          <p:cNvCxnSpPr/>
          <p:nvPr userDrawn="1"/>
        </p:nvCxnSpPr>
        <p:spPr>
          <a:xfrm flipV="1">
            <a:off x="982609" y="6620028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3" name="Conector directo 4"/>
          <p:cNvCxnSpPr/>
          <p:nvPr userDrawn="1"/>
        </p:nvCxnSpPr>
        <p:spPr>
          <a:xfrm flipV="1">
            <a:off x="4183436" y="4792302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4" name="Conector directo 4"/>
          <p:cNvCxnSpPr/>
          <p:nvPr userDrawn="1"/>
        </p:nvCxnSpPr>
        <p:spPr>
          <a:xfrm flipV="1">
            <a:off x="982609" y="4792302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Marcador de posición de texto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0" name="Marcador de posición de texto 14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92" name="Marcador de posición de texto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93" name="Marcador de posición de texto 39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94" name="Marcador de posición de texto 39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95" name="Marcador de posición de texto 39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96" name="Marcador de posición de texto 39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97" name="Marcador de posición de texto 39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98" name="Marcador de posición de texto 39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2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2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2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2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4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4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5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5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5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5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5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5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25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25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25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26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26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26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26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26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26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26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26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26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26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27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27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27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27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27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27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27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27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27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27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8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81"/>
          </p:nvPr>
        </p:nvSpPr>
        <p:spPr/>
        <p:txBody>
          <a:bodyPr/>
          <a:lstStyle/>
          <a:p>
            <a:r>
              <a:rPr lang="es-ES" dirty="0"/>
              <a:t>María González</a:t>
            </a:r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82"/>
          </p:nvPr>
        </p:nvSpPr>
        <p:spPr/>
        <p:txBody>
          <a:bodyPr/>
          <a:lstStyle/>
          <a:p>
            <a:r>
              <a:rPr lang="es-ES" dirty="0"/>
              <a:t>Aficionada a las manualidades y coleccionista de </a:t>
            </a:r>
            <a:r>
              <a:rPr lang="es-ES" dirty="0" smtClean="0"/>
              <a:t>recortes</a:t>
            </a:r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83"/>
          </p:nvPr>
        </p:nvSpPr>
        <p:spPr/>
        <p:txBody>
          <a:bodyPr/>
          <a:lstStyle/>
          <a:p>
            <a:r>
              <a:rPr lang="es-ES" dirty="0"/>
              <a:t>1234 </a:t>
            </a:r>
            <a:r>
              <a:rPr lang="es-ES" dirty="0" err="1"/>
              <a:t>First</a:t>
            </a:r>
            <a:r>
              <a:rPr lang="es-ES" dirty="0"/>
              <a:t> Street</a:t>
            </a:r>
          </a:p>
          <a:p>
            <a:r>
              <a:rPr lang="es-ES" dirty="0"/>
              <a:t>Departamento 67</a:t>
            </a:r>
          </a:p>
          <a:p>
            <a:r>
              <a:rPr lang="es-ES" dirty="0"/>
              <a:t>Brunswick, GA </a:t>
            </a:r>
            <a:r>
              <a:rPr lang="es-ES" dirty="0" smtClean="0"/>
              <a:t>98052</a:t>
            </a:r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84"/>
          </p:nvPr>
        </p:nvSpPr>
        <p:spPr/>
        <p:txBody>
          <a:bodyPr/>
          <a:lstStyle/>
          <a:p>
            <a:r>
              <a:rPr lang="es-ES" dirty="0"/>
              <a:t>teléfono |</a:t>
            </a:r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85"/>
          </p:nvPr>
        </p:nvSpPr>
        <p:spPr/>
        <p:txBody>
          <a:bodyPr/>
          <a:lstStyle/>
          <a:p>
            <a:r>
              <a:rPr lang="es-ES" dirty="0" smtClean="0"/>
              <a:t>360.555.0150</a:t>
            </a:r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86"/>
          </p:nvPr>
        </p:nvSpPr>
        <p:spPr/>
        <p:txBody>
          <a:bodyPr/>
          <a:lstStyle/>
          <a:p>
            <a:r>
              <a:rPr lang="es-ES" dirty="0"/>
              <a:t>correo </a:t>
            </a:r>
            <a:r>
              <a:rPr lang="es-ES" dirty="0" smtClean="0"/>
              <a:t>electrónico|</a:t>
            </a:r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87"/>
          </p:nvPr>
        </p:nvSpPr>
        <p:spPr/>
        <p:txBody>
          <a:bodyPr/>
          <a:lstStyle/>
          <a:p>
            <a:r>
              <a:rPr lang="es-ES" dirty="0" smtClean="0"/>
              <a:t>mgonzalez@example.com</a:t>
            </a:r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88"/>
          </p:nvPr>
        </p:nvSpPr>
        <p:spPr/>
        <p:txBody>
          <a:bodyPr/>
          <a:lstStyle/>
          <a:p>
            <a:r>
              <a:rPr lang="es-ES" dirty="0"/>
              <a:t>dirección web </a:t>
            </a:r>
            <a:r>
              <a:rPr lang="es-ES" dirty="0" smtClean="0"/>
              <a:t>|</a:t>
            </a:r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89"/>
          </p:nvPr>
        </p:nvSpPr>
        <p:spPr/>
        <p:txBody>
          <a:bodyPr/>
          <a:lstStyle/>
          <a:p>
            <a:r>
              <a:rPr lang="es-ES" dirty="0" smtClean="0"/>
              <a:t>example.com/</a:t>
            </a:r>
            <a:r>
              <a:rPr lang="es-ES" dirty="0" err="1" smtClean="0"/>
              <a:t>mgonzalez</a:t>
            </a:r>
            <a:r>
              <a:rPr lang="es-ES" dirty="0" smtClean="0"/>
              <a:t>/blog</a:t>
            </a:r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9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9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29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29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29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29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29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8" name="Marcador de texto 127"/>
          <p:cNvSpPr>
            <a:spLocks noGrp="1"/>
          </p:cNvSpPr>
          <p:nvPr>
            <p:ph type="body" sz="quarter" idx="29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9" name="Marcador de texto 128"/>
          <p:cNvSpPr>
            <a:spLocks noGrp="1"/>
          </p:cNvSpPr>
          <p:nvPr>
            <p:ph type="body" sz="quarter" idx="29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0" name="Marcador de texto 129"/>
          <p:cNvSpPr>
            <a:spLocks noGrp="1"/>
          </p:cNvSpPr>
          <p:nvPr>
            <p:ph type="body" sz="quarter" idx="30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1" name="Marcador de texto 130"/>
          <p:cNvSpPr>
            <a:spLocks noGrp="1"/>
          </p:cNvSpPr>
          <p:nvPr>
            <p:ph type="body" sz="quarter" idx="30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2" name="Marcador de texto 131"/>
          <p:cNvSpPr>
            <a:spLocks noGrp="1"/>
          </p:cNvSpPr>
          <p:nvPr>
            <p:ph type="body" sz="quarter" idx="30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3" name="Marcador de texto 132"/>
          <p:cNvSpPr>
            <a:spLocks noGrp="1"/>
          </p:cNvSpPr>
          <p:nvPr>
            <p:ph type="body" sz="quarter" idx="30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4" name="Marcador de texto 133"/>
          <p:cNvSpPr>
            <a:spLocks noGrp="1"/>
          </p:cNvSpPr>
          <p:nvPr>
            <p:ph type="body" sz="quarter" idx="30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5" name="Marcador de texto 134"/>
          <p:cNvSpPr>
            <a:spLocks noGrp="1"/>
          </p:cNvSpPr>
          <p:nvPr>
            <p:ph type="body" sz="quarter" idx="30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6" name="Marcador de texto 135"/>
          <p:cNvSpPr>
            <a:spLocks noGrp="1"/>
          </p:cNvSpPr>
          <p:nvPr>
            <p:ph type="body" sz="quarter" idx="30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7" name="Marcador de texto 136"/>
          <p:cNvSpPr>
            <a:spLocks noGrp="1"/>
          </p:cNvSpPr>
          <p:nvPr>
            <p:ph type="body" sz="quarter" idx="30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8" name="Marcador de texto 137"/>
          <p:cNvSpPr>
            <a:spLocks noGrp="1"/>
          </p:cNvSpPr>
          <p:nvPr>
            <p:ph type="body" sz="quarter" idx="30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9" name="Marcador de texto 138"/>
          <p:cNvSpPr>
            <a:spLocks noGrp="1"/>
          </p:cNvSpPr>
          <p:nvPr>
            <p:ph type="body" sz="quarter" idx="30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0" name="Marcador de texto 139"/>
          <p:cNvSpPr>
            <a:spLocks noGrp="1"/>
          </p:cNvSpPr>
          <p:nvPr>
            <p:ph type="body" sz="quarter" idx="3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1" name="Marcador de texto 140"/>
          <p:cNvSpPr>
            <a:spLocks noGrp="1"/>
          </p:cNvSpPr>
          <p:nvPr>
            <p:ph type="body" sz="quarter" idx="3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2" name="Marcador de texto 141"/>
          <p:cNvSpPr>
            <a:spLocks noGrp="1"/>
          </p:cNvSpPr>
          <p:nvPr>
            <p:ph type="body" sz="quarter" idx="3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3" name="Marcador de texto 142"/>
          <p:cNvSpPr>
            <a:spLocks noGrp="1"/>
          </p:cNvSpPr>
          <p:nvPr>
            <p:ph type="body" sz="quarter" idx="3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4" name="Marcador de texto 143"/>
          <p:cNvSpPr>
            <a:spLocks noGrp="1"/>
          </p:cNvSpPr>
          <p:nvPr>
            <p:ph type="body" sz="quarter" idx="3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5" name="Marcador de texto 144"/>
          <p:cNvSpPr>
            <a:spLocks noGrp="1"/>
          </p:cNvSpPr>
          <p:nvPr>
            <p:ph type="body" sz="quarter" idx="3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6" name="Marcador de texto 145"/>
          <p:cNvSpPr>
            <a:spLocks noGrp="1"/>
          </p:cNvSpPr>
          <p:nvPr>
            <p:ph type="body" sz="quarter" idx="316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s de presentación con flores silvestres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Personalizado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Tarjetas de presentación con flores silvestres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2013-12-19T12:34:11Z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