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5" autoAdjust="0"/>
    <p:restoredTop sz="89304" autoAdjust="0"/>
  </p:normalViewPr>
  <p:slideViewPr>
    <p:cSldViewPr snapToGrid="0" showGuides="1">
      <p:cViewPr varScale="1">
        <p:scale>
          <a:sx n="56" d="100"/>
          <a:sy n="56" d="100"/>
        </p:scale>
        <p:origin x="2298" y="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0DF0C42-8226-4523-B11E-7C13978E6CFD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FE0F56A-0C86-4ACC-9CF4-1B63F756A4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C0A8818-56B1-4EAC-B5D3-7BFFD2C4E1DE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36046C0-8A92-4E40-B931-77A8EEB71F6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Para</a:t>
            </a:r>
            <a:r>
              <a:rPr lang="es-ES" baseline="0" smtClean="0"/>
              <a:t> cambiar la primera tarjeta de presentación de muestra, reemplace el contenido por contenido propio. </a:t>
            </a:r>
          </a:p>
          <a:p>
            <a:endParaRPr lang="es-ES" baseline="0" smtClean="0"/>
          </a:p>
          <a:p>
            <a:r>
              <a:rPr lang="es-ES" baseline="0" smtClean="0"/>
              <a:t>O bien, si prefiere empezar desde cero, presione el botón Nueva dispositiva de la pestaña Inicio para insertar una página nueva. Ahora escriba texto en los marcadores de posición vacíos.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Marcador de posición de texto 2"/>
          <p:cNvSpPr>
            <a:spLocks noGrp="1"/>
          </p:cNvSpPr>
          <p:nvPr>
            <p:ph type="body" sz="quarter" idx="88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31" name="Marcador de posición de texto 2"/>
          <p:cNvSpPr>
            <a:spLocks noGrp="1"/>
          </p:cNvSpPr>
          <p:nvPr>
            <p:ph type="body" sz="quarter" idx="89" hasCustomPrompt="1"/>
          </p:nvPr>
        </p:nvSpPr>
        <p:spPr>
          <a:xfrm>
            <a:off x="4609573" y="824731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132" name="Marcador de posición de texto 2"/>
          <p:cNvSpPr>
            <a:spLocks noGrp="1"/>
          </p:cNvSpPr>
          <p:nvPr>
            <p:ph type="body" sz="quarter" idx="90" hasCustomPrompt="1"/>
          </p:nvPr>
        </p:nvSpPr>
        <p:spPr>
          <a:xfrm>
            <a:off x="5283071" y="84646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33" name="Marcador de posición de texto 2"/>
          <p:cNvSpPr>
            <a:spLocks noGrp="1"/>
          </p:cNvSpPr>
          <p:nvPr>
            <p:ph type="body" sz="quarter" idx="91" hasCustomPrompt="1"/>
          </p:nvPr>
        </p:nvSpPr>
        <p:spPr>
          <a:xfrm>
            <a:off x="5283071" y="859843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34" name="Marcador de posición de texto 2"/>
          <p:cNvSpPr>
            <a:spLocks noGrp="1"/>
          </p:cNvSpPr>
          <p:nvPr>
            <p:ph type="body" sz="quarter" idx="92" hasCustomPrompt="1"/>
          </p:nvPr>
        </p:nvSpPr>
        <p:spPr>
          <a:xfrm>
            <a:off x="5283071" y="873224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135" name="Marcador de posición de texto 2"/>
          <p:cNvSpPr>
            <a:spLocks noGrp="1"/>
          </p:cNvSpPr>
          <p:nvPr>
            <p:ph type="body" sz="quarter" idx="93" hasCustomPrompt="1"/>
          </p:nvPr>
        </p:nvSpPr>
        <p:spPr>
          <a:xfrm>
            <a:off x="5283071" y="885849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36" name="Marcador de posición de texto 2"/>
          <p:cNvSpPr>
            <a:spLocks noGrp="1"/>
          </p:cNvSpPr>
          <p:nvPr>
            <p:ph type="body" sz="quarter" idx="94" hasCustomPrompt="1"/>
          </p:nvPr>
        </p:nvSpPr>
        <p:spPr>
          <a:xfrm>
            <a:off x="5283071" y="898834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72" name="Marcador de posición de texto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73" name="Marcador de posición de texto 2"/>
          <p:cNvSpPr>
            <a:spLocks noGrp="1"/>
          </p:cNvSpPr>
          <p:nvPr>
            <p:ph type="body" sz="quarter" idx="138" hasCustomPrompt="1"/>
          </p:nvPr>
        </p:nvSpPr>
        <p:spPr>
          <a:xfrm>
            <a:off x="1408176" y="824731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74" name="Marcador de posición de texto 2"/>
          <p:cNvSpPr>
            <a:spLocks noGrp="1"/>
          </p:cNvSpPr>
          <p:nvPr>
            <p:ph type="body" sz="quarter" idx="139" hasCustomPrompt="1"/>
          </p:nvPr>
        </p:nvSpPr>
        <p:spPr>
          <a:xfrm>
            <a:off x="2081674" y="84646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75" name="Marcador de posición de texto 2"/>
          <p:cNvSpPr>
            <a:spLocks noGrp="1"/>
          </p:cNvSpPr>
          <p:nvPr>
            <p:ph type="body" sz="quarter" idx="140" hasCustomPrompt="1"/>
          </p:nvPr>
        </p:nvSpPr>
        <p:spPr>
          <a:xfrm>
            <a:off x="2081674" y="859843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76" name="Marcador de posición de texto 2"/>
          <p:cNvSpPr>
            <a:spLocks noGrp="1"/>
          </p:cNvSpPr>
          <p:nvPr>
            <p:ph type="body" sz="quarter" idx="141" hasCustomPrompt="1"/>
          </p:nvPr>
        </p:nvSpPr>
        <p:spPr>
          <a:xfrm>
            <a:off x="2081674" y="873224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77" name="Marcador de posición de texto 2"/>
          <p:cNvSpPr>
            <a:spLocks noGrp="1"/>
          </p:cNvSpPr>
          <p:nvPr>
            <p:ph type="body" sz="quarter" idx="142" hasCustomPrompt="1"/>
          </p:nvPr>
        </p:nvSpPr>
        <p:spPr>
          <a:xfrm>
            <a:off x="2081674" y="885849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78" name="Marcador de posición de texto 2"/>
          <p:cNvSpPr>
            <a:spLocks noGrp="1"/>
          </p:cNvSpPr>
          <p:nvPr>
            <p:ph type="body" sz="quarter" idx="143" hasCustomPrompt="1"/>
          </p:nvPr>
        </p:nvSpPr>
        <p:spPr>
          <a:xfrm>
            <a:off x="2081674" y="898834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79" name="Marcador de posición de texto 2"/>
          <p:cNvSpPr>
            <a:spLocks noGrp="1"/>
          </p:cNvSpPr>
          <p:nvPr>
            <p:ph type="body" sz="quarter" idx="144" hasCustomPrompt="1"/>
          </p:nvPr>
        </p:nvSpPr>
        <p:spPr>
          <a:xfrm>
            <a:off x="4609573" y="6154115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80" name="Marcador de posición de texto 2"/>
          <p:cNvSpPr>
            <a:spLocks noGrp="1"/>
          </p:cNvSpPr>
          <p:nvPr>
            <p:ph type="body" sz="quarter" idx="145" hasCustomPrompt="1"/>
          </p:nvPr>
        </p:nvSpPr>
        <p:spPr>
          <a:xfrm>
            <a:off x="4609573" y="636385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81" name="Marcador de posición de texto 2"/>
          <p:cNvSpPr>
            <a:spLocks noGrp="1"/>
          </p:cNvSpPr>
          <p:nvPr>
            <p:ph type="body" sz="quarter" idx="146" hasCustomPrompt="1"/>
          </p:nvPr>
        </p:nvSpPr>
        <p:spPr>
          <a:xfrm>
            <a:off x="5283071" y="658115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82" name="Marcador de posición de texto 2"/>
          <p:cNvSpPr>
            <a:spLocks noGrp="1"/>
          </p:cNvSpPr>
          <p:nvPr>
            <p:ph type="body" sz="quarter" idx="147" hasCustomPrompt="1"/>
          </p:nvPr>
        </p:nvSpPr>
        <p:spPr>
          <a:xfrm>
            <a:off x="5283071" y="671496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83" name="Marcador de posición de texto 2"/>
          <p:cNvSpPr>
            <a:spLocks noGrp="1"/>
          </p:cNvSpPr>
          <p:nvPr>
            <p:ph type="body" sz="quarter" idx="148" hasCustomPrompt="1"/>
          </p:nvPr>
        </p:nvSpPr>
        <p:spPr>
          <a:xfrm>
            <a:off x="5283071" y="684878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84" name="Marcador de posición de texto 2"/>
          <p:cNvSpPr>
            <a:spLocks noGrp="1"/>
          </p:cNvSpPr>
          <p:nvPr>
            <p:ph type="body" sz="quarter" idx="149" hasCustomPrompt="1"/>
          </p:nvPr>
        </p:nvSpPr>
        <p:spPr>
          <a:xfrm>
            <a:off x="5283071" y="697503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85" name="Marcador de posición de texto 2"/>
          <p:cNvSpPr>
            <a:spLocks noGrp="1"/>
          </p:cNvSpPr>
          <p:nvPr>
            <p:ph type="body" sz="quarter" idx="150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86" name="Marcador de posición de texto 2"/>
          <p:cNvSpPr>
            <a:spLocks noGrp="1"/>
          </p:cNvSpPr>
          <p:nvPr>
            <p:ph type="body" sz="quarter" idx="151" hasCustomPrompt="1"/>
          </p:nvPr>
        </p:nvSpPr>
        <p:spPr>
          <a:xfrm>
            <a:off x="1408176" y="6154115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87" name="Marcador de posición de texto 2"/>
          <p:cNvSpPr>
            <a:spLocks noGrp="1"/>
          </p:cNvSpPr>
          <p:nvPr>
            <p:ph type="body" sz="quarter" idx="152" hasCustomPrompt="1"/>
          </p:nvPr>
        </p:nvSpPr>
        <p:spPr>
          <a:xfrm>
            <a:off x="1408176" y="636385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88" name="Marcador de posición de texto 2"/>
          <p:cNvSpPr>
            <a:spLocks noGrp="1"/>
          </p:cNvSpPr>
          <p:nvPr>
            <p:ph type="body" sz="quarter" idx="153" hasCustomPrompt="1"/>
          </p:nvPr>
        </p:nvSpPr>
        <p:spPr>
          <a:xfrm>
            <a:off x="2081674" y="658115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89" name="Marcador de posición de texto 2"/>
          <p:cNvSpPr>
            <a:spLocks noGrp="1"/>
          </p:cNvSpPr>
          <p:nvPr>
            <p:ph type="body" sz="quarter" idx="154" hasCustomPrompt="1"/>
          </p:nvPr>
        </p:nvSpPr>
        <p:spPr>
          <a:xfrm>
            <a:off x="2081674" y="671496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90" name="Marcador de posición de texto 2"/>
          <p:cNvSpPr>
            <a:spLocks noGrp="1"/>
          </p:cNvSpPr>
          <p:nvPr>
            <p:ph type="body" sz="quarter" idx="155" hasCustomPrompt="1"/>
          </p:nvPr>
        </p:nvSpPr>
        <p:spPr>
          <a:xfrm>
            <a:off x="2081674" y="684878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91" name="Marcador de posición de texto 2"/>
          <p:cNvSpPr>
            <a:spLocks noGrp="1"/>
          </p:cNvSpPr>
          <p:nvPr>
            <p:ph type="body" sz="quarter" idx="156" hasCustomPrompt="1"/>
          </p:nvPr>
        </p:nvSpPr>
        <p:spPr>
          <a:xfrm>
            <a:off x="2081674" y="697503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92" name="Marcador de posición de texto 2"/>
          <p:cNvSpPr>
            <a:spLocks noGrp="1"/>
          </p:cNvSpPr>
          <p:nvPr>
            <p:ph type="body" sz="quarter" idx="157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93" name="Marcador de posición de texto 2"/>
          <p:cNvSpPr>
            <a:spLocks noGrp="1"/>
          </p:cNvSpPr>
          <p:nvPr>
            <p:ph type="body" sz="quarter" idx="158" hasCustomPrompt="1"/>
          </p:nvPr>
        </p:nvSpPr>
        <p:spPr>
          <a:xfrm>
            <a:off x="4609573" y="432531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94" name="Marcador de posición de texto 2"/>
          <p:cNvSpPr>
            <a:spLocks noGrp="1"/>
          </p:cNvSpPr>
          <p:nvPr>
            <p:ph type="body" sz="quarter" idx="159" hasCustomPrompt="1"/>
          </p:nvPr>
        </p:nvSpPr>
        <p:spPr>
          <a:xfrm>
            <a:off x="4609573" y="453505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95" name="Marcador de posición de texto 2"/>
          <p:cNvSpPr>
            <a:spLocks noGrp="1"/>
          </p:cNvSpPr>
          <p:nvPr>
            <p:ph type="body" sz="quarter" idx="160" hasCustomPrompt="1"/>
          </p:nvPr>
        </p:nvSpPr>
        <p:spPr>
          <a:xfrm>
            <a:off x="5283071" y="475235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96" name="Marcador de posición de texto 2"/>
          <p:cNvSpPr>
            <a:spLocks noGrp="1"/>
          </p:cNvSpPr>
          <p:nvPr>
            <p:ph type="body" sz="quarter" idx="161" hasCustomPrompt="1"/>
          </p:nvPr>
        </p:nvSpPr>
        <p:spPr>
          <a:xfrm>
            <a:off x="5283071" y="488617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97" name="Marcador de posición de texto 2"/>
          <p:cNvSpPr>
            <a:spLocks noGrp="1"/>
          </p:cNvSpPr>
          <p:nvPr>
            <p:ph type="body" sz="quarter" idx="162" hasCustomPrompt="1"/>
          </p:nvPr>
        </p:nvSpPr>
        <p:spPr>
          <a:xfrm>
            <a:off x="5283071" y="501998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98" name="Marcador de posición de texto 2"/>
          <p:cNvSpPr>
            <a:spLocks noGrp="1"/>
          </p:cNvSpPr>
          <p:nvPr>
            <p:ph type="body" sz="quarter" idx="163" hasCustomPrompt="1"/>
          </p:nvPr>
        </p:nvSpPr>
        <p:spPr>
          <a:xfrm>
            <a:off x="5283071" y="514623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99" name="Marcador de posición de texto 2"/>
          <p:cNvSpPr>
            <a:spLocks noGrp="1"/>
          </p:cNvSpPr>
          <p:nvPr>
            <p:ph type="body" sz="quarter" idx="164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100" name="Marcador de posición de texto 2"/>
          <p:cNvSpPr>
            <a:spLocks noGrp="1"/>
          </p:cNvSpPr>
          <p:nvPr>
            <p:ph type="body" sz="quarter" idx="165" hasCustomPrompt="1"/>
          </p:nvPr>
        </p:nvSpPr>
        <p:spPr>
          <a:xfrm>
            <a:off x="1408176" y="432531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01" name="Marcador de posición de texto 2"/>
          <p:cNvSpPr>
            <a:spLocks noGrp="1"/>
          </p:cNvSpPr>
          <p:nvPr>
            <p:ph type="body" sz="quarter" idx="166" hasCustomPrompt="1"/>
          </p:nvPr>
        </p:nvSpPr>
        <p:spPr>
          <a:xfrm>
            <a:off x="1408176" y="453505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102" name="Marcador de posición de texto 2"/>
          <p:cNvSpPr>
            <a:spLocks noGrp="1"/>
          </p:cNvSpPr>
          <p:nvPr>
            <p:ph type="body" sz="quarter" idx="167" hasCustomPrompt="1"/>
          </p:nvPr>
        </p:nvSpPr>
        <p:spPr>
          <a:xfrm>
            <a:off x="2081674" y="475235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03" name="Marcador de posición de texto 2"/>
          <p:cNvSpPr>
            <a:spLocks noGrp="1"/>
          </p:cNvSpPr>
          <p:nvPr>
            <p:ph type="body" sz="quarter" idx="168" hasCustomPrompt="1"/>
          </p:nvPr>
        </p:nvSpPr>
        <p:spPr>
          <a:xfrm>
            <a:off x="2081674" y="488617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04" name="Marcador de posición de texto 2"/>
          <p:cNvSpPr>
            <a:spLocks noGrp="1"/>
          </p:cNvSpPr>
          <p:nvPr>
            <p:ph type="body" sz="quarter" idx="169" hasCustomPrompt="1"/>
          </p:nvPr>
        </p:nvSpPr>
        <p:spPr>
          <a:xfrm>
            <a:off x="2081674" y="501998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105" name="Marcador de posición de texto 2"/>
          <p:cNvSpPr>
            <a:spLocks noGrp="1"/>
          </p:cNvSpPr>
          <p:nvPr>
            <p:ph type="body" sz="quarter" idx="170" hasCustomPrompt="1"/>
          </p:nvPr>
        </p:nvSpPr>
        <p:spPr>
          <a:xfrm>
            <a:off x="2081674" y="514623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06" name="Marcador de posición de texto 2"/>
          <p:cNvSpPr>
            <a:spLocks noGrp="1"/>
          </p:cNvSpPr>
          <p:nvPr>
            <p:ph type="body" sz="quarter" idx="171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118" name="Marcador de posición de texto 2"/>
          <p:cNvSpPr>
            <a:spLocks noGrp="1"/>
          </p:cNvSpPr>
          <p:nvPr>
            <p:ph type="body" sz="quarter" idx="172" hasCustomPrompt="1"/>
          </p:nvPr>
        </p:nvSpPr>
        <p:spPr>
          <a:xfrm>
            <a:off x="4609573" y="249651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19" name="Marcador de posición de texto 2"/>
          <p:cNvSpPr>
            <a:spLocks noGrp="1"/>
          </p:cNvSpPr>
          <p:nvPr>
            <p:ph type="body" sz="quarter" idx="173" hasCustomPrompt="1"/>
          </p:nvPr>
        </p:nvSpPr>
        <p:spPr>
          <a:xfrm>
            <a:off x="4609573" y="2706257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120" name="Marcador de posición de texto 2"/>
          <p:cNvSpPr>
            <a:spLocks noGrp="1"/>
          </p:cNvSpPr>
          <p:nvPr>
            <p:ph type="body" sz="quarter" idx="174" hasCustomPrompt="1"/>
          </p:nvPr>
        </p:nvSpPr>
        <p:spPr>
          <a:xfrm>
            <a:off x="5283071" y="292355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21" name="Marcador de posición de texto 2"/>
          <p:cNvSpPr>
            <a:spLocks noGrp="1"/>
          </p:cNvSpPr>
          <p:nvPr>
            <p:ph type="body" sz="quarter" idx="175" hasCustomPrompt="1"/>
          </p:nvPr>
        </p:nvSpPr>
        <p:spPr>
          <a:xfrm>
            <a:off x="5283071" y="305737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22" name="Marcador de posición de texto 2"/>
          <p:cNvSpPr>
            <a:spLocks noGrp="1"/>
          </p:cNvSpPr>
          <p:nvPr>
            <p:ph type="body" sz="quarter" idx="176" hasCustomPrompt="1"/>
          </p:nvPr>
        </p:nvSpPr>
        <p:spPr>
          <a:xfrm>
            <a:off x="5283071" y="319118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179" name="Marcador de posición de texto 2"/>
          <p:cNvSpPr>
            <a:spLocks noGrp="1"/>
          </p:cNvSpPr>
          <p:nvPr>
            <p:ph type="body" sz="quarter" idx="177" hasCustomPrompt="1"/>
          </p:nvPr>
        </p:nvSpPr>
        <p:spPr>
          <a:xfrm>
            <a:off x="5283071" y="331743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80" name="Marcador de posición de texto 2"/>
          <p:cNvSpPr>
            <a:spLocks noGrp="1"/>
          </p:cNvSpPr>
          <p:nvPr>
            <p:ph type="body" sz="quarter" idx="178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181" name="Marcador de posición de texto 2"/>
          <p:cNvSpPr>
            <a:spLocks noGrp="1"/>
          </p:cNvSpPr>
          <p:nvPr>
            <p:ph type="body" sz="quarter" idx="179" hasCustomPrompt="1"/>
          </p:nvPr>
        </p:nvSpPr>
        <p:spPr>
          <a:xfrm>
            <a:off x="1408176" y="249651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82" name="Marcador de posición de texto 2"/>
          <p:cNvSpPr>
            <a:spLocks noGrp="1"/>
          </p:cNvSpPr>
          <p:nvPr>
            <p:ph type="body" sz="quarter" idx="180" hasCustomPrompt="1"/>
          </p:nvPr>
        </p:nvSpPr>
        <p:spPr>
          <a:xfrm>
            <a:off x="1408176" y="2706257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183" name="Marcador de posición de texto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81674" y="292355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84" name="Marcador de posición de texto 2"/>
          <p:cNvSpPr>
            <a:spLocks noGrp="1"/>
          </p:cNvSpPr>
          <p:nvPr>
            <p:ph type="body" sz="quarter" idx="182" hasCustomPrompt="1"/>
          </p:nvPr>
        </p:nvSpPr>
        <p:spPr>
          <a:xfrm>
            <a:off x="2081674" y="305737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85" name="Marcador de posición de texto 2"/>
          <p:cNvSpPr>
            <a:spLocks noGrp="1"/>
          </p:cNvSpPr>
          <p:nvPr>
            <p:ph type="body" sz="quarter" idx="183" hasCustomPrompt="1"/>
          </p:nvPr>
        </p:nvSpPr>
        <p:spPr>
          <a:xfrm>
            <a:off x="2081674" y="319118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186" name="Marcador de posición de texto 2"/>
          <p:cNvSpPr>
            <a:spLocks noGrp="1"/>
          </p:cNvSpPr>
          <p:nvPr>
            <p:ph type="body" sz="quarter" idx="184" hasCustomPrompt="1"/>
          </p:nvPr>
        </p:nvSpPr>
        <p:spPr>
          <a:xfrm>
            <a:off x="2081674" y="331743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87" name="Marcador de posición de texto 2"/>
          <p:cNvSpPr>
            <a:spLocks noGrp="1"/>
          </p:cNvSpPr>
          <p:nvPr>
            <p:ph type="body" sz="quarter" idx="185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188" name="Marcador de posición de texto 2"/>
          <p:cNvSpPr>
            <a:spLocks noGrp="1"/>
          </p:cNvSpPr>
          <p:nvPr>
            <p:ph type="body" sz="quarter" idx="186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89" name="Marcador de posición de texto 2"/>
          <p:cNvSpPr>
            <a:spLocks noGrp="1"/>
          </p:cNvSpPr>
          <p:nvPr>
            <p:ph type="body" sz="quarter" idx="187" hasCustomPrompt="1"/>
          </p:nvPr>
        </p:nvSpPr>
        <p:spPr>
          <a:xfrm>
            <a:off x="4609573" y="93211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190" name="Marcador de posición de texto 2"/>
          <p:cNvSpPr>
            <a:spLocks noGrp="1"/>
          </p:cNvSpPr>
          <p:nvPr>
            <p:ph type="body" sz="quarter" idx="188" hasCustomPrompt="1"/>
          </p:nvPr>
        </p:nvSpPr>
        <p:spPr>
          <a:xfrm>
            <a:off x="5283071" y="11494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91" name="Marcador de posición de texto 2"/>
          <p:cNvSpPr>
            <a:spLocks noGrp="1"/>
          </p:cNvSpPr>
          <p:nvPr>
            <p:ph type="body" sz="quarter" idx="189" hasCustomPrompt="1"/>
          </p:nvPr>
        </p:nvSpPr>
        <p:spPr>
          <a:xfrm>
            <a:off x="5283071" y="128323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92" name="Marcador de posición de texto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83071" y="141704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193" name="Marcador de posición de texto 2"/>
          <p:cNvSpPr>
            <a:spLocks noGrp="1"/>
          </p:cNvSpPr>
          <p:nvPr>
            <p:ph type="body" sz="quarter" idx="191" hasCustomPrompt="1"/>
          </p:nvPr>
        </p:nvSpPr>
        <p:spPr>
          <a:xfrm>
            <a:off x="5283071" y="154329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94" name="Marcador de posición de texto 2"/>
          <p:cNvSpPr>
            <a:spLocks noGrp="1"/>
          </p:cNvSpPr>
          <p:nvPr>
            <p:ph type="body" sz="quarter" idx="192" hasCustomPrompt="1"/>
          </p:nvPr>
        </p:nvSpPr>
        <p:spPr>
          <a:xfrm>
            <a:off x="5283071" y="167314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195" name="Marcador de posición de texto 2"/>
          <p:cNvSpPr>
            <a:spLocks noGrp="1"/>
          </p:cNvSpPr>
          <p:nvPr>
            <p:ph type="body" sz="quarter" idx="193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96" name="Marcador de posición de texto 2"/>
          <p:cNvSpPr>
            <a:spLocks noGrp="1"/>
          </p:cNvSpPr>
          <p:nvPr>
            <p:ph type="body" sz="quarter" idx="194" hasCustomPrompt="1"/>
          </p:nvPr>
        </p:nvSpPr>
        <p:spPr>
          <a:xfrm>
            <a:off x="1408176" y="93211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su cargo o aficiones aquí</a:t>
            </a:r>
          </a:p>
        </p:txBody>
      </p:sp>
      <p:sp>
        <p:nvSpPr>
          <p:cNvPr id="197" name="Marcador de posición de texto 2"/>
          <p:cNvSpPr>
            <a:spLocks noGrp="1"/>
          </p:cNvSpPr>
          <p:nvPr>
            <p:ph type="body" sz="quarter" idx="195" hasCustomPrompt="1"/>
          </p:nvPr>
        </p:nvSpPr>
        <p:spPr>
          <a:xfrm>
            <a:off x="2081674" y="114941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98" name="Marcador de posición de texto 2"/>
          <p:cNvSpPr>
            <a:spLocks noGrp="1"/>
          </p:cNvSpPr>
          <p:nvPr>
            <p:ph type="body" sz="quarter" idx="196" hasCustomPrompt="1"/>
          </p:nvPr>
        </p:nvSpPr>
        <p:spPr>
          <a:xfrm>
            <a:off x="2081674" y="128323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</a:t>
            </a:r>
          </a:p>
        </p:txBody>
      </p:sp>
      <p:sp>
        <p:nvSpPr>
          <p:cNvPr id="199" name="Marcador de posición de texto 2"/>
          <p:cNvSpPr>
            <a:spLocks noGrp="1"/>
          </p:cNvSpPr>
          <p:nvPr>
            <p:ph type="body" sz="quarter" idx="197" hasCustomPrompt="1"/>
          </p:nvPr>
        </p:nvSpPr>
        <p:spPr>
          <a:xfrm>
            <a:off x="2081674" y="1417044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</a:t>
            </a:r>
          </a:p>
        </p:txBody>
      </p:sp>
      <p:sp>
        <p:nvSpPr>
          <p:cNvPr id="200" name="Marcador de posición de texto 2"/>
          <p:cNvSpPr>
            <a:spLocks noGrp="1"/>
          </p:cNvSpPr>
          <p:nvPr>
            <p:ph type="body" sz="quarter" idx="198" hasCustomPrompt="1"/>
          </p:nvPr>
        </p:nvSpPr>
        <p:spPr>
          <a:xfrm>
            <a:off x="2081674" y="154329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201" name="Marcador de posición de texto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81674" y="167314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uadrícula de tarjeta de presentación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á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á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‹Nº›</a:t>
            </a:fld>
            <a:endParaRPr lang="es-ES"/>
          </a:p>
        </p:txBody>
      </p:sp>
      <p:grpSp>
        <p:nvGrpSpPr>
          <p:cNvPr id="19" name="Grupo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Imagen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Imagen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Imagen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Imagen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Imagen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Imagen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o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o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Imagen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Imagen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Imagen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Imagen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Imagen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Imagen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Imagen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Imagen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o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o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Imagen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Imagen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Imagen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Imagen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Imagen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Imagen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Imagen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Imagen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o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o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Imagen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Imagen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Imagen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Imagen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Imagen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Imagen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Imagen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Imagen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o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o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Imagen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Imagen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Imagen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Imagen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Imagen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Imagen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Imagen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Imagen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o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o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Imagen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Imagen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Imagen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Imagen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Imagen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Imagen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Imagen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Imagen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o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o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Imagen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Imagen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Imagen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Imagen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Imagen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Imagen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Imagen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Imagen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o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o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Imagen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Imagen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Imagen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Imagen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Imagen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Imagen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Imagen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Imagen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o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o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Imagen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Imagen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Imagen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Imagen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Imagen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Imagen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Imagen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Imagen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o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o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Imagen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Imagen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Imagen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Imagen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Imagen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Imagen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Imagen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Imagen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o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Marcador de posición de texto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0" name="Marcador de posición de texto 149"/>
          <p:cNvSpPr>
            <a:spLocks noGrp="1"/>
          </p:cNvSpPr>
          <p:nvPr>
            <p:ph type="body" sz="quarter" idx="89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51" name="Marcador de posición de texto 15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2" name="Marcador de posición de texto 151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3" name="Marcador de posición de texto 15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4" name="Marcador de posición de texto 15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5" name="Marcador de posición de texto 15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r>
              <a:rPr lang="es-ES" dirty="0"/>
              <a:t>María </a:t>
            </a:r>
            <a:r>
              <a:rPr lang="es-ES" dirty="0" err="1" smtClean="0"/>
              <a:t>Gonzalez</a:t>
            </a:r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19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Aficionada a las manualidades y coleccionista de </a:t>
            </a:r>
            <a:r>
              <a:rPr lang="es-ES" dirty="0" smtClean="0"/>
              <a:t>recortes</a:t>
            </a:r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r>
              <a:rPr lang="es-ES" dirty="0"/>
              <a:t>Teléfono móvil: </a:t>
            </a:r>
            <a:r>
              <a:rPr lang="es-ES" dirty="0" smtClean="0"/>
              <a:t>360.555.0150</a:t>
            </a:r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r>
              <a:rPr lang="es-ES" dirty="0"/>
              <a:t>Teléfono particular: </a:t>
            </a:r>
            <a:r>
              <a:rPr lang="es-ES" dirty="0" smtClean="0"/>
              <a:t>360.555.0151</a:t>
            </a:r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r>
              <a:rPr lang="es-ES" dirty="0" smtClean="0"/>
              <a:t>mgonzalez@example.com</a:t>
            </a:r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r>
              <a:rPr lang="es-ES" dirty="0"/>
              <a:t>@</a:t>
            </a:r>
            <a:r>
              <a:rPr lang="es-ES" dirty="0" err="1" smtClean="0"/>
              <a:t>mgonzalezexamplecom</a:t>
            </a:r>
            <a:endParaRPr lang="es-ES" dirty="0"/>
          </a:p>
        </p:txBody>
      </p:sp>
      <p:sp>
        <p:nvSpPr>
          <p:cNvPr id="128" name="Marcador de texto 127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r>
              <a:rPr lang="es-ES" dirty="0" smtClean="0"/>
              <a:t>www.example.com/mgonzalez/blog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s de presentación con mariquitas alineadas a la izquierda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Tarjetas de presentación con mariquitas alineadas a la izquierda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2013-12-04T09:34:41Z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