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0058400" cy="7772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448" userDrawn="1">
          <p15:clr>
            <a:srgbClr val="A4A3A4"/>
          </p15:clr>
        </p15:guide>
        <p15:guide id="3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58" autoAdjust="0"/>
  </p:normalViewPr>
  <p:slideViewPr>
    <p:cSldViewPr>
      <p:cViewPr varScale="1">
        <p:scale>
          <a:sx n="91" d="100"/>
          <a:sy n="91" d="100"/>
        </p:scale>
        <p:origin x="1926" y="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2" d="100"/>
          <a:sy n="62" d="100"/>
        </p:scale>
        <p:origin x="198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A48694CB-89C2-45D0-83A0-70E5539077C5}" type="datetimeFigureOut">
              <a:rPr lang="es-ES" smtClean="0"/>
              <a:t>23/12/2013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CB54EEF4-AE00-4F2B-9D9D-838C5CBF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1878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3EB22FA3-6B2F-4DCA-8D3D-3B2508BFB805}" type="datetimeFigureOut">
              <a:t>23/12/2013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95413" y="1163638"/>
            <a:ext cx="40671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2F820418-197A-465D-9B6B-52737CE0C14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1779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mtClean="0"/>
              <a:t>Para</a:t>
            </a:r>
            <a:r>
              <a:rPr lang="es-ES" baseline="0" smtClean="0"/>
              <a:t> cambiar la primera tarjeta de presentación de muestra, reemplace el contenido por contenido propio. Para cambiar el logotipo, seleccione la imagen “sustituir con LOGOTIPO” y elija Cambiar imagen en la pestaña Formato de Herramientas de imagen.</a:t>
            </a:r>
          </a:p>
          <a:p>
            <a:endParaRPr lang="es-ES" baseline="0" smtClean="0"/>
          </a:p>
          <a:p>
            <a:r>
              <a:rPr lang="es-ES" baseline="0" smtClean="0"/>
              <a:t>O bien, si prefiere empezar desde cero, presione el botón Nueva dispositiva de la pestaña Inicio para insertar una página nueva. Ahora escriba texto en los marcadores de posición vacíos e inserte el logotipo con la opción Insertar imagen.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20418-197A-465D-9B6B-52737CE0C148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237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jetas de presentación, 10 por ho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que de colores"/>
          <p:cNvSpPr/>
          <p:nvPr userDrawn="1"/>
        </p:nvSpPr>
        <p:spPr bwMode="gray">
          <a:xfrm>
            <a:off x="5919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Marcador de posición de texto 21"/>
          <p:cNvSpPr>
            <a:spLocks noGrp="1"/>
          </p:cNvSpPr>
          <p:nvPr>
            <p:ph type="body" sz="quarter" idx="25" hasCustomPrompt="1"/>
          </p:nvPr>
        </p:nvSpPr>
        <p:spPr>
          <a:xfrm>
            <a:off x="626127" y="2574320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[CARGO]</a:t>
            </a:r>
          </a:p>
        </p:txBody>
      </p:sp>
      <p:sp>
        <p:nvSpPr>
          <p:cNvPr id="69" name="Marcador de posición de texto 19"/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626127" y="2133600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900"/>
            </a:lvl2pPr>
            <a:lvl3pPr marL="0" indent="0" latinLnBrk="0">
              <a:spcBef>
                <a:spcPts val="0"/>
              </a:spcBef>
              <a:buNone/>
              <a:defRPr lang="es-ES" sz="900"/>
            </a:lvl3pPr>
            <a:lvl4pPr marL="0" indent="0" latinLnBrk="0">
              <a:spcBef>
                <a:spcPts val="0"/>
              </a:spcBef>
              <a:buNone/>
              <a:defRPr lang="es-ES" sz="900"/>
            </a:lvl4pPr>
            <a:lvl5pPr marL="0" indent="0" latinLnBrk="0"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124" name="Marcador de posición de texto 21"/>
          <p:cNvSpPr>
            <a:spLocks noGrp="1"/>
          </p:cNvSpPr>
          <p:nvPr>
            <p:ph type="body" sz="quarter" idx="80" hasCustomPrompt="1"/>
          </p:nvPr>
        </p:nvSpPr>
        <p:spPr>
          <a:xfrm>
            <a:off x="626127" y="2696241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[Correo electrónico]</a:t>
            </a:r>
          </a:p>
        </p:txBody>
      </p:sp>
      <p:sp>
        <p:nvSpPr>
          <p:cNvPr id="75" name="Marcador de posición de texto 31"/>
          <p:cNvSpPr>
            <a:spLocks noGrp="1"/>
          </p:cNvSpPr>
          <p:nvPr>
            <p:ph type="body" sz="quarter" idx="30" hasCustomPrompt="1"/>
          </p:nvPr>
        </p:nvSpPr>
        <p:spPr>
          <a:xfrm>
            <a:off x="626127" y="3098679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[Calle]</a:t>
            </a:r>
          </a:p>
        </p:txBody>
      </p:sp>
      <p:sp>
        <p:nvSpPr>
          <p:cNvPr id="125" name="Marcador de posición de texto 31"/>
          <p:cNvSpPr>
            <a:spLocks noGrp="1"/>
          </p:cNvSpPr>
          <p:nvPr>
            <p:ph type="body" sz="quarter" idx="81" hasCustomPrompt="1"/>
          </p:nvPr>
        </p:nvSpPr>
        <p:spPr>
          <a:xfrm>
            <a:off x="626127" y="3221401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[Ciudad, código postal]</a:t>
            </a:r>
          </a:p>
        </p:txBody>
      </p:sp>
      <p:sp>
        <p:nvSpPr>
          <p:cNvPr id="136" name="Marcador de posición de texto 31"/>
          <p:cNvSpPr>
            <a:spLocks noGrp="1"/>
          </p:cNvSpPr>
          <p:nvPr>
            <p:ph type="body" sz="quarter" idx="82" hasCustomPrompt="1"/>
          </p:nvPr>
        </p:nvSpPr>
        <p:spPr>
          <a:xfrm>
            <a:off x="626126" y="3474052"/>
            <a:ext cx="32400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Oficina</a:t>
            </a:r>
          </a:p>
        </p:txBody>
      </p:sp>
      <p:sp>
        <p:nvSpPr>
          <p:cNvPr id="137" name="Marcador de posición de texto 31"/>
          <p:cNvSpPr>
            <a:spLocks noGrp="1"/>
          </p:cNvSpPr>
          <p:nvPr>
            <p:ph type="body" sz="quarter" idx="83" hasCustomPrompt="1"/>
          </p:nvPr>
        </p:nvSpPr>
        <p:spPr>
          <a:xfrm>
            <a:off x="626127" y="3595685"/>
            <a:ext cx="32400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Móvil</a:t>
            </a:r>
          </a:p>
        </p:txBody>
      </p:sp>
      <p:sp>
        <p:nvSpPr>
          <p:cNvPr id="148" name="Marcador de posición de texto 31"/>
          <p:cNvSpPr>
            <a:spLocks noGrp="1"/>
          </p:cNvSpPr>
          <p:nvPr>
            <p:ph type="body" sz="quarter" idx="84" hasCustomPrompt="1"/>
          </p:nvPr>
        </p:nvSpPr>
        <p:spPr>
          <a:xfrm>
            <a:off x="981601" y="3474051"/>
            <a:ext cx="1152000" cy="11520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[Número de teléfono]</a:t>
            </a:r>
          </a:p>
        </p:txBody>
      </p:sp>
      <p:sp>
        <p:nvSpPr>
          <p:cNvPr id="149" name="Marcador de posición de texto 31"/>
          <p:cNvSpPr>
            <a:spLocks noGrp="1"/>
          </p:cNvSpPr>
          <p:nvPr>
            <p:ph type="body" sz="quarter" idx="85" hasCustomPrompt="1"/>
          </p:nvPr>
        </p:nvSpPr>
        <p:spPr>
          <a:xfrm>
            <a:off x="981601" y="3595685"/>
            <a:ext cx="1152000" cy="11520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[Número de teléfono]</a:t>
            </a:r>
          </a:p>
        </p:txBody>
      </p:sp>
      <p:sp>
        <p:nvSpPr>
          <p:cNvPr id="161" name="bloque de colores"/>
          <p:cNvSpPr/>
          <p:nvPr userDrawn="1"/>
        </p:nvSpPr>
        <p:spPr bwMode="gray">
          <a:xfrm>
            <a:off x="24207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2" name="Marcador de posición de texto 21"/>
          <p:cNvSpPr>
            <a:spLocks noGrp="1"/>
          </p:cNvSpPr>
          <p:nvPr>
            <p:ph type="body" sz="quarter" idx="86" hasCustomPrompt="1"/>
          </p:nvPr>
        </p:nvSpPr>
        <p:spPr>
          <a:xfrm>
            <a:off x="2454927" y="2574320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[CARGO]</a:t>
            </a:r>
          </a:p>
        </p:txBody>
      </p:sp>
      <p:sp>
        <p:nvSpPr>
          <p:cNvPr id="163" name="Marcador de posición de texto 19"/>
          <p:cNvSpPr>
            <a:spLocks noGrp="1"/>
          </p:cNvSpPr>
          <p:nvPr>
            <p:ph type="body" sz="quarter" idx="87" hasCustomPrompt="1"/>
          </p:nvPr>
        </p:nvSpPr>
        <p:spPr bwMode="white">
          <a:xfrm>
            <a:off x="2454927" y="2133600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900"/>
            </a:lvl2pPr>
            <a:lvl3pPr marL="0" indent="0" latinLnBrk="0">
              <a:spcBef>
                <a:spcPts val="0"/>
              </a:spcBef>
              <a:buNone/>
              <a:defRPr lang="es-ES" sz="900"/>
            </a:lvl3pPr>
            <a:lvl4pPr marL="0" indent="0" latinLnBrk="0">
              <a:spcBef>
                <a:spcPts val="0"/>
              </a:spcBef>
              <a:buNone/>
              <a:defRPr lang="es-ES" sz="900"/>
            </a:lvl4pPr>
            <a:lvl5pPr marL="0" indent="0" latinLnBrk="0"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164" name="Marcador de posición de texto 21"/>
          <p:cNvSpPr>
            <a:spLocks noGrp="1"/>
          </p:cNvSpPr>
          <p:nvPr>
            <p:ph type="body" sz="quarter" idx="88" hasCustomPrompt="1"/>
          </p:nvPr>
        </p:nvSpPr>
        <p:spPr>
          <a:xfrm>
            <a:off x="2454927" y="2696241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[Correo electrónico]</a:t>
            </a:r>
          </a:p>
        </p:txBody>
      </p:sp>
      <p:sp>
        <p:nvSpPr>
          <p:cNvPr id="165" name="Marcador de posición de texto 31"/>
          <p:cNvSpPr>
            <a:spLocks noGrp="1"/>
          </p:cNvSpPr>
          <p:nvPr>
            <p:ph type="body" sz="quarter" idx="89" hasCustomPrompt="1"/>
          </p:nvPr>
        </p:nvSpPr>
        <p:spPr>
          <a:xfrm>
            <a:off x="2454927" y="3098679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[Calle]</a:t>
            </a:r>
          </a:p>
        </p:txBody>
      </p:sp>
      <p:sp>
        <p:nvSpPr>
          <p:cNvPr id="166" name="Marcador de posición de texto 31"/>
          <p:cNvSpPr>
            <a:spLocks noGrp="1"/>
          </p:cNvSpPr>
          <p:nvPr>
            <p:ph type="body" sz="quarter" idx="90" hasCustomPrompt="1"/>
          </p:nvPr>
        </p:nvSpPr>
        <p:spPr>
          <a:xfrm>
            <a:off x="2454927" y="3221401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[Ciudad, código postal]</a:t>
            </a:r>
          </a:p>
        </p:txBody>
      </p:sp>
      <p:sp>
        <p:nvSpPr>
          <p:cNvPr id="167" name="Marcador de posición de texto 31"/>
          <p:cNvSpPr>
            <a:spLocks noGrp="1"/>
          </p:cNvSpPr>
          <p:nvPr>
            <p:ph type="body" sz="quarter" idx="91" hasCustomPrompt="1"/>
          </p:nvPr>
        </p:nvSpPr>
        <p:spPr>
          <a:xfrm>
            <a:off x="2454926" y="3474052"/>
            <a:ext cx="32400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Oficina</a:t>
            </a:r>
          </a:p>
        </p:txBody>
      </p:sp>
      <p:sp>
        <p:nvSpPr>
          <p:cNvPr id="168" name="Marcador de posición de texto 31"/>
          <p:cNvSpPr>
            <a:spLocks noGrp="1"/>
          </p:cNvSpPr>
          <p:nvPr>
            <p:ph type="body" sz="quarter" idx="92" hasCustomPrompt="1"/>
          </p:nvPr>
        </p:nvSpPr>
        <p:spPr>
          <a:xfrm>
            <a:off x="2454927" y="3595685"/>
            <a:ext cx="32400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Móvil</a:t>
            </a:r>
          </a:p>
        </p:txBody>
      </p:sp>
      <p:sp>
        <p:nvSpPr>
          <p:cNvPr id="169" name="Marcador de posición de texto 31"/>
          <p:cNvSpPr>
            <a:spLocks noGrp="1"/>
          </p:cNvSpPr>
          <p:nvPr>
            <p:ph type="body" sz="quarter" idx="93" hasCustomPrompt="1"/>
          </p:nvPr>
        </p:nvSpPr>
        <p:spPr>
          <a:xfrm>
            <a:off x="2810401" y="3474051"/>
            <a:ext cx="1152000" cy="11520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[Número de teléfono]</a:t>
            </a:r>
          </a:p>
        </p:txBody>
      </p:sp>
      <p:sp>
        <p:nvSpPr>
          <p:cNvPr id="170" name="Marcador de posición de texto 31"/>
          <p:cNvSpPr>
            <a:spLocks noGrp="1"/>
          </p:cNvSpPr>
          <p:nvPr>
            <p:ph type="body" sz="quarter" idx="94" hasCustomPrompt="1"/>
          </p:nvPr>
        </p:nvSpPr>
        <p:spPr>
          <a:xfrm>
            <a:off x="2810401" y="3595685"/>
            <a:ext cx="1152000" cy="11520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[Número de teléfono]</a:t>
            </a:r>
          </a:p>
        </p:txBody>
      </p:sp>
      <p:sp>
        <p:nvSpPr>
          <p:cNvPr id="172" name="bloque de colores"/>
          <p:cNvSpPr/>
          <p:nvPr userDrawn="1"/>
        </p:nvSpPr>
        <p:spPr bwMode="gray">
          <a:xfrm>
            <a:off x="4250389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3" name="Marcador de posición de texto 21"/>
          <p:cNvSpPr>
            <a:spLocks noGrp="1"/>
          </p:cNvSpPr>
          <p:nvPr>
            <p:ph type="body" sz="quarter" idx="95" hasCustomPrompt="1"/>
          </p:nvPr>
        </p:nvSpPr>
        <p:spPr>
          <a:xfrm>
            <a:off x="4284572" y="2574320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[CARGO]</a:t>
            </a:r>
          </a:p>
        </p:txBody>
      </p:sp>
      <p:sp>
        <p:nvSpPr>
          <p:cNvPr id="174" name="Marcador de posición de texto 19"/>
          <p:cNvSpPr>
            <a:spLocks noGrp="1"/>
          </p:cNvSpPr>
          <p:nvPr>
            <p:ph type="body" sz="quarter" idx="96" hasCustomPrompt="1"/>
          </p:nvPr>
        </p:nvSpPr>
        <p:spPr bwMode="white">
          <a:xfrm>
            <a:off x="4284572" y="2133600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900"/>
            </a:lvl2pPr>
            <a:lvl3pPr marL="0" indent="0" latinLnBrk="0">
              <a:spcBef>
                <a:spcPts val="0"/>
              </a:spcBef>
              <a:buNone/>
              <a:defRPr lang="es-ES" sz="900"/>
            </a:lvl3pPr>
            <a:lvl4pPr marL="0" indent="0" latinLnBrk="0">
              <a:spcBef>
                <a:spcPts val="0"/>
              </a:spcBef>
              <a:buNone/>
              <a:defRPr lang="es-ES" sz="900"/>
            </a:lvl4pPr>
            <a:lvl5pPr marL="0" indent="0" latinLnBrk="0"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175" name="Marcador de posición de texto 21"/>
          <p:cNvSpPr>
            <a:spLocks noGrp="1"/>
          </p:cNvSpPr>
          <p:nvPr>
            <p:ph type="body" sz="quarter" idx="97" hasCustomPrompt="1"/>
          </p:nvPr>
        </p:nvSpPr>
        <p:spPr>
          <a:xfrm>
            <a:off x="4284572" y="2696241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[Correo electrónico]</a:t>
            </a:r>
          </a:p>
        </p:txBody>
      </p:sp>
      <p:sp>
        <p:nvSpPr>
          <p:cNvPr id="176" name="Marcador de posición de texto 31"/>
          <p:cNvSpPr>
            <a:spLocks noGrp="1"/>
          </p:cNvSpPr>
          <p:nvPr>
            <p:ph type="body" sz="quarter" idx="98" hasCustomPrompt="1"/>
          </p:nvPr>
        </p:nvSpPr>
        <p:spPr>
          <a:xfrm>
            <a:off x="4284572" y="3098679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[Calle]</a:t>
            </a:r>
          </a:p>
        </p:txBody>
      </p:sp>
      <p:sp>
        <p:nvSpPr>
          <p:cNvPr id="177" name="Marcador de posición de texto 31"/>
          <p:cNvSpPr>
            <a:spLocks noGrp="1"/>
          </p:cNvSpPr>
          <p:nvPr>
            <p:ph type="body" sz="quarter" idx="99" hasCustomPrompt="1"/>
          </p:nvPr>
        </p:nvSpPr>
        <p:spPr>
          <a:xfrm>
            <a:off x="4284572" y="3221401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[Ciudad, código postal]</a:t>
            </a:r>
          </a:p>
        </p:txBody>
      </p:sp>
      <p:sp>
        <p:nvSpPr>
          <p:cNvPr id="178" name="Marcador de posición de texto 31"/>
          <p:cNvSpPr>
            <a:spLocks noGrp="1"/>
          </p:cNvSpPr>
          <p:nvPr>
            <p:ph type="body" sz="quarter" idx="100" hasCustomPrompt="1"/>
          </p:nvPr>
        </p:nvSpPr>
        <p:spPr>
          <a:xfrm>
            <a:off x="4284571" y="3474052"/>
            <a:ext cx="32400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Oficina</a:t>
            </a:r>
          </a:p>
        </p:txBody>
      </p:sp>
      <p:sp>
        <p:nvSpPr>
          <p:cNvPr id="179" name="Marcador de posición de texto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284572" y="3595685"/>
            <a:ext cx="32400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Móvil</a:t>
            </a:r>
          </a:p>
        </p:txBody>
      </p:sp>
      <p:sp>
        <p:nvSpPr>
          <p:cNvPr id="180" name="Marcador de posición de texto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640046" y="3474051"/>
            <a:ext cx="1152000" cy="11520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[Número de teléfono]</a:t>
            </a:r>
          </a:p>
        </p:txBody>
      </p:sp>
      <p:sp>
        <p:nvSpPr>
          <p:cNvPr id="181" name="Marcador de posición de texto 31"/>
          <p:cNvSpPr>
            <a:spLocks noGrp="1"/>
          </p:cNvSpPr>
          <p:nvPr>
            <p:ph type="body" sz="quarter" idx="103" hasCustomPrompt="1"/>
          </p:nvPr>
        </p:nvSpPr>
        <p:spPr>
          <a:xfrm>
            <a:off x="4640046" y="3595685"/>
            <a:ext cx="1152000" cy="11520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[Número de teléfono]</a:t>
            </a:r>
          </a:p>
        </p:txBody>
      </p:sp>
      <p:sp>
        <p:nvSpPr>
          <p:cNvPr id="183" name="bloque de colores"/>
          <p:cNvSpPr/>
          <p:nvPr userDrawn="1"/>
        </p:nvSpPr>
        <p:spPr bwMode="gray">
          <a:xfrm>
            <a:off x="60783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4" name="Marcador de posición de texto 21"/>
          <p:cNvSpPr>
            <a:spLocks noGrp="1"/>
          </p:cNvSpPr>
          <p:nvPr>
            <p:ph type="body" sz="quarter" idx="104" hasCustomPrompt="1"/>
          </p:nvPr>
        </p:nvSpPr>
        <p:spPr>
          <a:xfrm>
            <a:off x="6112527" y="2574320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[CARGO]</a:t>
            </a:r>
          </a:p>
        </p:txBody>
      </p:sp>
      <p:sp>
        <p:nvSpPr>
          <p:cNvPr id="185" name="Marcador de posición de texto 19"/>
          <p:cNvSpPr>
            <a:spLocks noGrp="1"/>
          </p:cNvSpPr>
          <p:nvPr>
            <p:ph type="body" sz="quarter" idx="105" hasCustomPrompt="1"/>
          </p:nvPr>
        </p:nvSpPr>
        <p:spPr bwMode="white">
          <a:xfrm>
            <a:off x="6112527" y="2133600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900"/>
            </a:lvl2pPr>
            <a:lvl3pPr marL="0" indent="0" latinLnBrk="0">
              <a:spcBef>
                <a:spcPts val="0"/>
              </a:spcBef>
              <a:buNone/>
              <a:defRPr lang="es-ES" sz="900"/>
            </a:lvl3pPr>
            <a:lvl4pPr marL="0" indent="0" latinLnBrk="0">
              <a:spcBef>
                <a:spcPts val="0"/>
              </a:spcBef>
              <a:buNone/>
              <a:defRPr lang="es-ES" sz="900"/>
            </a:lvl4pPr>
            <a:lvl5pPr marL="0" indent="0" latinLnBrk="0"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186" name="Marcador de posición de texto 21"/>
          <p:cNvSpPr>
            <a:spLocks noGrp="1"/>
          </p:cNvSpPr>
          <p:nvPr>
            <p:ph type="body" sz="quarter" idx="106" hasCustomPrompt="1"/>
          </p:nvPr>
        </p:nvSpPr>
        <p:spPr>
          <a:xfrm>
            <a:off x="6112527" y="2696241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[Correo electrónico]</a:t>
            </a:r>
          </a:p>
        </p:txBody>
      </p:sp>
      <p:sp>
        <p:nvSpPr>
          <p:cNvPr id="187" name="Marcador de posición de texto 31"/>
          <p:cNvSpPr>
            <a:spLocks noGrp="1"/>
          </p:cNvSpPr>
          <p:nvPr>
            <p:ph type="body" sz="quarter" idx="107" hasCustomPrompt="1"/>
          </p:nvPr>
        </p:nvSpPr>
        <p:spPr>
          <a:xfrm>
            <a:off x="6112527" y="3098679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[Calle]</a:t>
            </a:r>
          </a:p>
        </p:txBody>
      </p:sp>
      <p:sp>
        <p:nvSpPr>
          <p:cNvPr id="188" name="Marcador de posición de texto 31"/>
          <p:cNvSpPr>
            <a:spLocks noGrp="1"/>
          </p:cNvSpPr>
          <p:nvPr>
            <p:ph type="body" sz="quarter" idx="108" hasCustomPrompt="1"/>
          </p:nvPr>
        </p:nvSpPr>
        <p:spPr>
          <a:xfrm>
            <a:off x="6112527" y="3221401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[Ciudad, código postal]</a:t>
            </a:r>
          </a:p>
        </p:txBody>
      </p:sp>
      <p:sp>
        <p:nvSpPr>
          <p:cNvPr id="189" name="Marcador de posición de texto 31"/>
          <p:cNvSpPr>
            <a:spLocks noGrp="1"/>
          </p:cNvSpPr>
          <p:nvPr>
            <p:ph type="body" sz="quarter" idx="109" hasCustomPrompt="1"/>
          </p:nvPr>
        </p:nvSpPr>
        <p:spPr>
          <a:xfrm>
            <a:off x="6112526" y="3474052"/>
            <a:ext cx="32400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Oficina</a:t>
            </a:r>
          </a:p>
        </p:txBody>
      </p:sp>
      <p:sp>
        <p:nvSpPr>
          <p:cNvPr id="190" name="Marcador de posición de texto 31"/>
          <p:cNvSpPr>
            <a:spLocks noGrp="1"/>
          </p:cNvSpPr>
          <p:nvPr>
            <p:ph type="body" sz="quarter" idx="110" hasCustomPrompt="1"/>
          </p:nvPr>
        </p:nvSpPr>
        <p:spPr>
          <a:xfrm>
            <a:off x="6112527" y="3595685"/>
            <a:ext cx="32400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Móvil</a:t>
            </a:r>
          </a:p>
        </p:txBody>
      </p:sp>
      <p:sp>
        <p:nvSpPr>
          <p:cNvPr id="191" name="Marcador de posición de texto 31"/>
          <p:cNvSpPr>
            <a:spLocks noGrp="1"/>
          </p:cNvSpPr>
          <p:nvPr>
            <p:ph type="body" sz="quarter" idx="111" hasCustomPrompt="1"/>
          </p:nvPr>
        </p:nvSpPr>
        <p:spPr>
          <a:xfrm>
            <a:off x="6468001" y="3474051"/>
            <a:ext cx="1152000" cy="11520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[Número de teléfono]</a:t>
            </a:r>
          </a:p>
        </p:txBody>
      </p:sp>
      <p:sp>
        <p:nvSpPr>
          <p:cNvPr id="192" name="Marcador de posición de texto 31"/>
          <p:cNvSpPr>
            <a:spLocks noGrp="1"/>
          </p:cNvSpPr>
          <p:nvPr>
            <p:ph type="body" sz="quarter" idx="112" hasCustomPrompt="1"/>
          </p:nvPr>
        </p:nvSpPr>
        <p:spPr>
          <a:xfrm>
            <a:off x="6468001" y="3595685"/>
            <a:ext cx="1152000" cy="11520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[Número de teléfono]</a:t>
            </a:r>
          </a:p>
        </p:txBody>
      </p:sp>
      <p:sp>
        <p:nvSpPr>
          <p:cNvPr id="194" name="bloque de colores"/>
          <p:cNvSpPr/>
          <p:nvPr userDrawn="1"/>
        </p:nvSpPr>
        <p:spPr bwMode="gray">
          <a:xfrm>
            <a:off x="791290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5" name="Marcador de posición de texto 21"/>
          <p:cNvSpPr>
            <a:spLocks noGrp="1"/>
          </p:cNvSpPr>
          <p:nvPr>
            <p:ph type="body" sz="quarter" idx="113" hasCustomPrompt="1"/>
          </p:nvPr>
        </p:nvSpPr>
        <p:spPr>
          <a:xfrm>
            <a:off x="7947087" y="2574320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[CARGO]</a:t>
            </a:r>
          </a:p>
        </p:txBody>
      </p:sp>
      <p:sp>
        <p:nvSpPr>
          <p:cNvPr id="196" name="Marcador de posición de texto 19"/>
          <p:cNvSpPr>
            <a:spLocks noGrp="1"/>
          </p:cNvSpPr>
          <p:nvPr>
            <p:ph type="body" sz="quarter" idx="114" hasCustomPrompt="1"/>
          </p:nvPr>
        </p:nvSpPr>
        <p:spPr bwMode="white">
          <a:xfrm>
            <a:off x="7947087" y="2133600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900"/>
            </a:lvl2pPr>
            <a:lvl3pPr marL="0" indent="0" latinLnBrk="0">
              <a:spcBef>
                <a:spcPts val="0"/>
              </a:spcBef>
              <a:buNone/>
              <a:defRPr lang="es-ES" sz="900"/>
            </a:lvl3pPr>
            <a:lvl4pPr marL="0" indent="0" latinLnBrk="0">
              <a:spcBef>
                <a:spcPts val="0"/>
              </a:spcBef>
              <a:buNone/>
              <a:defRPr lang="es-ES" sz="900"/>
            </a:lvl4pPr>
            <a:lvl5pPr marL="0" indent="0" latinLnBrk="0"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197" name="Marcador de posición de texto 21"/>
          <p:cNvSpPr>
            <a:spLocks noGrp="1"/>
          </p:cNvSpPr>
          <p:nvPr>
            <p:ph type="body" sz="quarter" idx="115" hasCustomPrompt="1"/>
          </p:nvPr>
        </p:nvSpPr>
        <p:spPr>
          <a:xfrm>
            <a:off x="7947087" y="2696241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[Correo electrónico]</a:t>
            </a:r>
          </a:p>
        </p:txBody>
      </p:sp>
      <p:sp>
        <p:nvSpPr>
          <p:cNvPr id="198" name="Marcador de posición de texto 31"/>
          <p:cNvSpPr>
            <a:spLocks noGrp="1"/>
          </p:cNvSpPr>
          <p:nvPr>
            <p:ph type="body" sz="quarter" idx="116" hasCustomPrompt="1"/>
          </p:nvPr>
        </p:nvSpPr>
        <p:spPr>
          <a:xfrm>
            <a:off x="7947087" y="3098679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[Calle]</a:t>
            </a:r>
          </a:p>
        </p:txBody>
      </p:sp>
      <p:sp>
        <p:nvSpPr>
          <p:cNvPr id="199" name="Marcador de posición de texto 31"/>
          <p:cNvSpPr>
            <a:spLocks noGrp="1"/>
          </p:cNvSpPr>
          <p:nvPr>
            <p:ph type="body" sz="quarter" idx="117" hasCustomPrompt="1"/>
          </p:nvPr>
        </p:nvSpPr>
        <p:spPr>
          <a:xfrm>
            <a:off x="7947087" y="3221401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Escriba la ciudad, el estado y el código postal aquí</a:t>
            </a:r>
          </a:p>
        </p:txBody>
      </p:sp>
      <p:sp>
        <p:nvSpPr>
          <p:cNvPr id="200" name="Marcador de posición de texto 31"/>
          <p:cNvSpPr>
            <a:spLocks noGrp="1"/>
          </p:cNvSpPr>
          <p:nvPr>
            <p:ph type="body" sz="quarter" idx="118" hasCustomPrompt="1"/>
          </p:nvPr>
        </p:nvSpPr>
        <p:spPr>
          <a:xfrm>
            <a:off x="7947086" y="3474052"/>
            <a:ext cx="32400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Oficina</a:t>
            </a:r>
          </a:p>
        </p:txBody>
      </p:sp>
      <p:sp>
        <p:nvSpPr>
          <p:cNvPr id="201" name="Marcador de posición de texto 31"/>
          <p:cNvSpPr>
            <a:spLocks noGrp="1"/>
          </p:cNvSpPr>
          <p:nvPr>
            <p:ph type="body" sz="quarter" idx="119" hasCustomPrompt="1"/>
          </p:nvPr>
        </p:nvSpPr>
        <p:spPr>
          <a:xfrm>
            <a:off x="7947087" y="3595685"/>
            <a:ext cx="32400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Móvil</a:t>
            </a:r>
          </a:p>
        </p:txBody>
      </p:sp>
      <p:sp>
        <p:nvSpPr>
          <p:cNvPr id="202" name="Marcador de posición de texto 31"/>
          <p:cNvSpPr>
            <a:spLocks noGrp="1"/>
          </p:cNvSpPr>
          <p:nvPr>
            <p:ph type="body" sz="quarter" idx="120" hasCustomPrompt="1"/>
          </p:nvPr>
        </p:nvSpPr>
        <p:spPr>
          <a:xfrm>
            <a:off x="8302561" y="3474051"/>
            <a:ext cx="1152000" cy="11520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[Número de teléfono]</a:t>
            </a:r>
          </a:p>
        </p:txBody>
      </p:sp>
      <p:sp>
        <p:nvSpPr>
          <p:cNvPr id="203" name="Marcador de posición de texto 31"/>
          <p:cNvSpPr>
            <a:spLocks noGrp="1"/>
          </p:cNvSpPr>
          <p:nvPr>
            <p:ph type="body" sz="quarter" idx="121" hasCustomPrompt="1"/>
          </p:nvPr>
        </p:nvSpPr>
        <p:spPr>
          <a:xfrm>
            <a:off x="8302561" y="3595685"/>
            <a:ext cx="1152000" cy="11520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[Número de teléfono]</a:t>
            </a:r>
          </a:p>
        </p:txBody>
      </p:sp>
      <p:sp>
        <p:nvSpPr>
          <p:cNvPr id="205" name="bloque de colores"/>
          <p:cNvSpPr/>
          <p:nvPr userDrawn="1"/>
        </p:nvSpPr>
        <p:spPr bwMode="gray">
          <a:xfrm>
            <a:off x="5919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6" name="Marcador de posición de texto 21"/>
          <p:cNvSpPr>
            <a:spLocks noGrp="1"/>
          </p:cNvSpPr>
          <p:nvPr>
            <p:ph type="body" sz="quarter" idx="122" hasCustomPrompt="1"/>
          </p:nvPr>
        </p:nvSpPr>
        <p:spPr>
          <a:xfrm>
            <a:off x="626127" y="5775427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[CARGO]</a:t>
            </a:r>
          </a:p>
        </p:txBody>
      </p:sp>
      <p:sp>
        <p:nvSpPr>
          <p:cNvPr id="207" name="Marcador de posición de texto 19"/>
          <p:cNvSpPr>
            <a:spLocks noGrp="1"/>
          </p:cNvSpPr>
          <p:nvPr>
            <p:ph type="body" sz="quarter" idx="123" hasCustomPrompt="1"/>
          </p:nvPr>
        </p:nvSpPr>
        <p:spPr bwMode="white">
          <a:xfrm>
            <a:off x="626127" y="5334707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900"/>
            </a:lvl2pPr>
            <a:lvl3pPr marL="0" indent="0" latinLnBrk="0">
              <a:spcBef>
                <a:spcPts val="0"/>
              </a:spcBef>
              <a:buNone/>
              <a:defRPr lang="es-ES" sz="900"/>
            </a:lvl3pPr>
            <a:lvl4pPr marL="0" indent="0" latinLnBrk="0">
              <a:spcBef>
                <a:spcPts val="0"/>
              </a:spcBef>
              <a:buNone/>
              <a:defRPr lang="es-ES" sz="900"/>
            </a:lvl4pPr>
            <a:lvl5pPr marL="0" indent="0" latinLnBrk="0"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208" name="Marcador de posición de texto 21"/>
          <p:cNvSpPr>
            <a:spLocks noGrp="1"/>
          </p:cNvSpPr>
          <p:nvPr>
            <p:ph type="body" sz="quarter" idx="124" hasCustomPrompt="1"/>
          </p:nvPr>
        </p:nvSpPr>
        <p:spPr>
          <a:xfrm>
            <a:off x="626127" y="5897348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[Correo electrónico]</a:t>
            </a:r>
          </a:p>
        </p:txBody>
      </p:sp>
      <p:sp>
        <p:nvSpPr>
          <p:cNvPr id="209" name="Marcador de posición de texto 31"/>
          <p:cNvSpPr>
            <a:spLocks noGrp="1"/>
          </p:cNvSpPr>
          <p:nvPr>
            <p:ph type="body" sz="quarter" idx="125" hasCustomPrompt="1"/>
          </p:nvPr>
        </p:nvSpPr>
        <p:spPr>
          <a:xfrm>
            <a:off x="626127" y="6299786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[Calle]</a:t>
            </a:r>
          </a:p>
        </p:txBody>
      </p:sp>
      <p:sp>
        <p:nvSpPr>
          <p:cNvPr id="210" name="Marcador de posición de texto 31"/>
          <p:cNvSpPr>
            <a:spLocks noGrp="1"/>
          </p:cNvSpPr>
          <p:nvPr>
            <p:ph type="body" sz="quarter" idx="126" hasCustomPrompt="1"/>
          </p:nvPr>
        </p:nvSpPr>
        <p:spPr>
          <a:xfrm>
            <a:off x="626127" y="6422508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[Ciudad, código postal]</a:t>
            </a:r>
          </a:p>
        </p:txBody>
      </p:sp>
      <p:sp>
        <p:nvSpPr>
          <p:cNvPr id="211" name="Marcador de posición de texto 31"/>
          <p:cNvSpPr>
            <a:spLocks noGrp="1"/>
          </p:cNvSpPr>
          <p:nvPr>
            <p:ph type="body" sz="quarter" idx="127" hasCustomPrompt="1"/>
          </p:nvPr>
        </p:nvSpPr>
        <p:spPr>
          <a:xfrm>
            <a:off x="626126" y="6675159"/>
            <a:ext cx="32400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Oficina</a:t>
            </a:r>
          </a:p>
        </p:txBody>
      </p:sp>
      <p:sp>
        <p:nvSpPr>
          <p:cNvPr id="212" name="Marcador de posición de texto 31"/>
          <p:cNvSpPr>
            <a:spLocks noGrp="1"/>
          </p:cNvSpPr>
          <p:nvPr>
            <p:ph type="body" sz="quarter" idx="128" hasCustomPrompt="1"/>
          </p:nvPr>
        </p:nvSpPr>
        <p:spPr>
          <a:xfrm>
            <a:off x="626127" y="6796792"/>
            <a:ext cx="32400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Móvil</a:t>
            </a:r>
          </a:p>
        </p:txBody>
      </p:sp>
      <p:sp>
        <p:nvSpPr>
          <p:cNvPr id="213" name="Marcador de posición de texto 31"/>
          <p:cNvSpPr>
            <a:spLocks noGrp="1"/>
          </p:cNvSpPr>
          <p:nvPr>
            <p:ph type="body" sz="quarter" idx="129" hasCustomPrompt="1"/>
          </p:nvPr>
        </p:nvSpPr>
        <p:spPr>
          <a:xfrm>
            <a:off x="981601" y="6675158"/>
            <a:ext cx="1152000" cy="11520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[Número de teléfono]</a:t>
            </a:r>
          </a:p>
        </p:txBody>
      </p:sp>
      <p:sp>
        <p:nvSpPr>
          <p:cNvPr id="214" name="Marcador de posición de texto 31"/>
          <p:cNvSpPr>
            <a:spLocks noGrp="1"/>
          </p:cNvSpPr>
          <p:nvPr>
            <p:ph type="body" sz="quarter" idx="130" hasCustomPrompt="1"/>
          </p:nvPr>
        </p:nvSpPr>
        <p:spPr>
          <a:xfrm>
            <a:off x="981601" y="6796792"/>
            <a:ext cx="1152000" cy="11520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[Número de teléfono]</a:t>
            </a:r>
          </a:p>
        </p:txBody>
      </p:sp>
      <p:sp>
        <p:nvSpPr>
          <p:cNvPr id="216" name="bloque de colores"/>
          <p:cNvSpPr/>
          <p:nvPr userDrawn="1"/>
        </p:nvSpPr>
        <p:spPr bwMode="gray">
          <a:xfrm>
            <a:off x="24207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Marcador de posición de texto 21"/>
          <p:cNvSpPr>
            <a:spLocks noGrp="1"/>
          </p:cNvSpPr>
          <p:nvPr>
            <p:ph type="body" sz="quarter" idx="131" hasCustomPrompt="1"/>
          </p:nvPr>
        </p:nvSpPr>
        <p:spPr>
          <a:xfrm>
            <a:off x="2454927" y="5775427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[CARGO]</a:t>
            </a:r>
          </a:p>
        </p:txBody>
      </p:sp>
      <p:sp>
        <p:nvSpPr>
          <p:cNvPr id="218" name="Marcador de posición de texto 19"/>
          <p:cNvSpPr>
            <a:spLocks noGrp="1"/>
          </p:cNvSpPr>
          <p:nvPr>
            <p:ph type="body" sz="quarter" idx="132" hasCustomPrompt="1"/>
          </p:nvPr>
        </p:nvSpPr>
        <p:spPr bwMode="white">
          <a:xfrm>
            <a:off x="2454927" y="5334707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900"/>
            </a:lvl2pPr>
            <a:lvl3pPr marL="0" indent="0" latinLnBrk="0">
              <a:spcBef>
                <a:spcPts val="0"/>
              </a:spcBef>
              <a:buNone/>
              <a:defRPr lang="es-ES" sz="900"/>
            </a:lvl3pPr>
            <a:lvl4pPr marL="0" indent="0" latinLnBrk="0">
              <a:spcBef>
                <a:spcPts val="0"/>
              </a:spcBef>
              <a:buNone/>
              <a:defRPr lang="es-ES" sz="900"/>
            </a:lvl4pPr>
            <a:lvl5pPr marL="0" indent="0" latinLnBrk="0"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219" name="Marcador de posición de texto 21"/>
          <p:cNvSpPr>
            <a:spLocks noGrp="1"/>
          </p:cNvSpPr>
          <p:nvPr>
            <p:ph type="body" sz="quarter" idx="133" hasCustomPrompt="1"/>
          </p:nvPr>
        </p:nvSpPr>
        <p:spPr>
          <a:xfrm>
            <a:off x="2454927" y="5897348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[Correo electrónico]</a:t>
            </a:r>
          </a:p>
        </p:txBody>
      </p:sp>
      <p:sp>
        <p:nvSpPr>
          <p:cNvPr id="220" name="Marcador de posición de texto 31"/>
          <p:cNvSpPr>
            <a:spLocks noGrp="1"/>
          </p:cNvSpPr>
          <p:nvPr>
            <p:ph type="body" sz="quarter" idx="134" hasCustomPrompt="1"/>
          </p:nvPr>
        </p:nvSpPr>
        <p:spPr>
          <a:xfrm>
            <a:off x="2454927" y="6299786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[Calle]</a:t>
            </a:r>
          </a:p>
        </p:txBody>
      </p:sp>
      <p:sp>
        <p:nvSpPr>
          <p:cNvPr id="221" name="Marcador de posición de texto 31"/>
          <p:cNvSpPr>
            <a:spLocks noGrp="1"/>
          </p:cNvSpPr>
          <p:nvPr>
            <p:ph type="body" sz="quarter" idx="135" hasCustomPrompt="1"/>
          </p:nvPr>
        </p:nvSpPr>
        <p:spPr>
          <a:xfrm>
            <a:off x="2454927" y="6422508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[Ciudad, código postal]</a:t>
            </a:r>
          </a:p>
        </p:txBody>
      </p:sp>
      <p:sp>
        <p:nvSpPr>
          <p:cNvPr id="222" name="Marcador de posición de texto 31"/>
          <p:cNvSpPr>
            <a:spLocks noGrp="1"/>
          </p:cNvSpPr>
          <p:nvPr>
            <p:ph type="body" sz="quarter" idx="136" hasCustomPrompt="1"/>
          </p:nvPr>
        </p:nvSpPr>
        <p:spPr>
          <a:xfrm>
            <a:off x="2454926" y="6675159"/>
            <a:ext cx="32400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Oficina</a:t>
            </a:r>
          </a:p>
        </p:txBody>
      </p:sp>
      <p:sp>
        <p:nvSpPr>
          <p:cNvPr id="223" name="Marcador de posición de texto 31"/>
          <p:cNvSpPr>
            <a:spLocks noGrp="1"/>
          </p:cNvSpPr>
          <p:nvPr>
            <p:ph type="body" sz="quarter" idx="137" hasCustomPrompt="1"/>
          </p:nvPr>
        </p:nvSpPr>
        <p:spPr>
          <a:xfrm>
            <a:off x="2454927" y="6796792"/>
            <a:ext cx="32400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Móvil</a:t>
            </a:r>
          </a:p>
        </p:txBody>
      </p:sp>
      <p:sp>
        <p:nvSpPr>
          <p:cNvPr id="224" name="Marcador de posición de texto 31"/>
          <p:cNvSpPr>
            <a:spLocks noGrp="1"/>
          </p:cNvSpPr>
          <p:nvPr>
            <p:ph type="body" sz="quarter" idx="138" hasCustomPrompt="1"/>
          </p:nvPr>
        </p:nvSpPr>
        <p:spPr>
          <a:xfrm>
            <a:off x="2810401" y="6675158"/>
            <a:ext cx="1152000" cy="11520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[Número de teléfono]</a:t>
            </a:r>
          </a:p>
        </p:txBody>
      </p:sp>
      <p:sp>
        <p:nvSpPr>
          <p:cNvPr id="225" name="Marcador de posición de texto 31"/>
          <p:cNvSpPr>
            <a:spLocks noGrp="1"/>
          </p:cNvSpPr>
          <p:nvPr>
            <p:ph type="body" sz="quarter" idx="139" hasCustomPrompt="1"/>
          </p:nvPr>
        </p:nvSpPr>
        <p:spPr>
          <a:xfrm>
            <a:off x="2810401" y="6796792"/>
            <a:ext cx="1152000" cy="11520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[Número de teléfono]</a:t>
            </a:r>
          </a:p>
        </p:txBody>
      </p:sp>
      <p:sp>
        <p:nvSpPr>
          <p:cNvPr id="227" name="bloque de colores"/>
          <p:cNvSpPr/>
          <p:nvPr userDrawn="1"/>
        </p:nvSpPr>
        <p:spPr bwMode="gray">
          <a:xfrm>
            <a:off x="4250389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Marcador de posición de texto 21"/>
          <p:cNvSpPr>
            <a:spLocks noGrp="1"/>
          </p:cNvSpPr>
          <p:nvPr>
            <p:ph type="body" sz="quarter" idx="140" hasCustomPrompt="1"/>
          </p:nvPr>
        </p:nvSpPr>
        <p:spPr>
          <a:xfrm>
            <a:off x="4284572" y="5775427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[CARGO]</a:t>
            </a:r>
          </a:p>
        </p:txBody>
      </p:sp>
      <p:sp>
        <p:nvSpPr>
          <p:cNvPr id="229" name="Marcador de posición de texto 19"/>
          <p:cNvSpPr>
            <a:spLocks noGrp="1"/>
          </p:cNvSpPr>
          <p:nvPr>
            <p:ph type="body" sz="quarter" idx="141" hasCustomPrompt="1"/>
          </p:nvPr>
        </p:nvSpPr>
        <p:spPr bwMode="white">
          <a:xfrm>
            <a:off x="4284572" y="5334707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900"/>
            </a:lvl2pPr>
            <a:lvl3pPr marL="0" indent="0" latinLnBrk="0">
              <a:spcBef>
                <a:spcPts val="0"/>
              </a:spcBef>
              <a:buNone/>
              <a:defRPr lang="es-ES" sz="900"/>
            </a:lvl3pPr>
            <a:lvl4pPr marL="0" indent="0" latinLnBrk="0">
              <a:spcBef>
                <a:spcPts val="0"/>
              </a:spcBef>
              <a:buNone/>
              <a:defRPr lang="es-ES" sz="900"/>
            </a:lvl4pPr>
            <a:lvl5pPr marL="0" indent="0" latinLnBrk="0"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230" name="Marcador de posición de texto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284572" y="5897348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[Correo electrónico]</a:t>
            </a:r>
          </a:p>
        </p:txBody>
      </p:sp>
      <p:sp>
        <p:nvSpPr>
          <p:cNvPr id="231" name="Marcador de posición de texto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284572" y="6299786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[Calle]</a:t>
            </a:r>
          </a:p>
        </p:txBody>
      </p:sp>
      <p:sp>
        <p:nvSpPr>
          <p:cNvPr id="232" name="Marcador de posición de texto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284572" y="6422508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[Ciudad, código postal]</a:t>
            </a:r>
          </a:p>
        </p:txBody>
      </p:sp>
      <p:sp>
        <p:nvSpPr>
          <p:cNvPr id="233" name="Marcador de posición de texto 31"/>
          <p:cNvSpPr>
            <a:spLocks noGrp="1"/>
          </p:cNvSpPr>
          <p:nvPr>
            <p:ph type="body" sz="quarter" idx="145" hasCustomPrompt="1"/>
          </p:nvPr>
        </p:nvSpPr>
        <p:spPr>
          <a:xfrm>
            <a:off x="4284571" y="6675159"/>
            <a:ext cx="32400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Oficina</a:t>
            </a:r>
          </a:p>
        </p:txBody>
      </p:sp>
      <p:sp>
        <p:nvSpPr>
          <p:cNvPr id="234" name="Marcador de posición de texto 31"/>
          <p:cNvSpPr>
            <a:spLocks noGrp="1"/>
          </p:cNvSpPr>
          <p:nvPr>
            <p:ph type="body" sz="quarter" idx="146" hasCustomPrompt="1"/>
          </p:nvPr>
        </p:nvSpPr>
        <p:spPr>
          <a:xfrm>
            <a:off x="4284572" y="6796792"/>
            <a:ext cx="32400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Móvil</a:t>
            </a:r>
          </a:p>
        </p:txBody>
      </p:sp>
      <p:sp>
        <p:nvSpPr>
          <p:cNvPr id="235" name="Marcador de posición de texto 31"/>
          <p:cNvSpPr>
            <a:spLocks noGrp="1"/>
          </p:cNvSpPr>
          <p:nvPr>
            <p:ph type="body" sz="quarter" idx="147" hasCustomPrompt="1"/>
          </p:nvPr>
        </p:nvSpPr>
        <p:spPr>
          <a:xfrm>
            <a:off x="4640046" y="6675158"/>
            <a:ext cx="1152000" cy="11520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[Número de teléfono]</a:t>
            </a:r>
          </a:p>
        </p:txBody>
      </p:sp>
      <p:sp>
        <p:nvSpPr>
          <p:cNvPr id="236" name="Marcador de posición de texto 31"/>
          <p:cNvSpPr>
            <a:spLocks noGrp="1"/>
          </p:cNvSpPr>
          <p:nvPr>
            <p:ph type="body" sz="quarter" idx="148" hasCustomPrompt="1"/>
          </p:nvPr>
        </p:nvSpPr>
        <p:spPr>
          <a:xfrm>
            <a:off x="4640046" y="6796792"/>
            <a:ext cx="1152000" cy="11520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[Número de teléfono]</a:t>
            </a:r>
          </a:p>
        </p:txBody>
      </p:sp>
      <p:sp>
        <p:nvSpPr>
          <p:cNvPr id="238" name="bloque de colores"/>
          <p:cNvSpPr/>
          <p:nvPr userDrawn="1"/>
        </p:nvSpPr>
        <p:spPr bwMode="gray">
          <a:xfrm>
            <a:off x="60783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9" name="Marcador de posición de texto 21"/>
          <p:cNvSpPr>
            <a:spLocks noGrp="1"/>
          </p:cNvSpPr>
          <p:nvPr>
            <p:ph type="body" sz="quarter" idx="149" hasCustomPrompt="1"/>
          </p:nvPr>
        </p:nvSpPr>
        <p:spPr>
          <a:xfrm>
            <a:off x="6112527" y="5775427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[CARGO]</a:t>
            </a:r>
          </a:p>
        </p:txBody>
      </p:sp>
      <p:sp>
        <p:nvSpPr>
          <p:cNvPr id="240" name="Marcador de posición de texto 19"/>
          <p:cNvSpPr>
            <a:spLocks noGrp="1"/>
          </p:cNvSpPr>
          <p:nvPr>
            <p:ph type="body" sz="quarter" idx="150" hasCustomPrompt="1"/>
          </p:nvPr>
        </p:nvSpPr>
        <p:spPr bwMode="white">
          <a:xfrm>
            <a:off x="6112527" y="5334707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900"/>
            </a:lvl2pPr>
            <a:lvl3pPr marL="0" indent="0" latinLnBrk="0">
              <a:spcBef>
                <a:spcPts val="0"/>
              </a:spcBef>
              <a:buNone/>
              <a:defRPr lang="es-ES" sz="900"/>
            </a:lvl3pPr>
            <a:lvl4pPr marL="0" indent="0" latinLnBrk="0">
              <a:spcBef>
                <a:spcPts val="0"/>
              </a:spcBef>
              <a:buNone/>
              <a:defRPr lang="es-ES" sz="900"/>
            </a:lvl4pPr>
            <a:lvl5pPr marL="0" indent="0" latinLnBrk="0"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241" name="Marcador de posición de texto 21"/>
          <p:cNvSpPr>
            <a:spLocks noGrp="1"/>
          </p:cNvSpPr>
          <p:nvPr>
            <p:ph type="body" sz="quarter" idx="151" hasCustomPrompt="1"/>
          </p:nvPr>
        </p:nvSpPr>
        <p:spPr>
          <a:xfrm>
            <a:off x="6112527" y="5897348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[Correo electrónico]</a:t>
            </a:r>
          </a:p>
        </p:txBody>
      </p:sp>
      <p:sp>
        <p:nvSpPr>
          <p:cNvPr id="242" name="Marcador de posición de texto 31"/>
          <p:cNvSpPr>
            <a:spLocks noGrp="1"/>
          </p:cNvSpPr>
          <p:nvPr>
            <p:ph type="body" sz="quarter" idx="152" hasCustomPrompt="1"/>
          </p:nvPr>
        </p:nvSpPr>
        <p:spPr>
          <a:xfrm>
            <a:off x="6112527" y="6299786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[Calle]</a:t>
            </a:r>
          </a:p>
        </p:txBody>
      </p:sp>
      <p:sp>
        <p:nvSpPr>
          <p:cNvPr id="243" name="Marcador de posición de texto 31"/>
          <p:cNvSpPr>
            <a:spLocks noGrp="1"/>
          </p:cNvSpPr>
          <p:nvPr>
            <p:ph type="body" sz="quarter" idx="153" hasCustomPrompt="1"/>
          </p:nvPr>
        </p:nvSpPr>
        <p:spPr>
          <a:xfrm>
            <a:off x="6112527" y="6422508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[Ciudad, código postal]</a:t>
            </a:r>
          </a:p>
        </p:txBody>
      </p:sp>
      <p:sp>
        <p:nvSpPr>
          <p:cNvPr id="244" name="Marcador de posición de texto 31"/>
          <p:cNvSpPr>
            <a:spLocks noGrp="1"/>
          </p:cNvSpPr>
          <p:nvPr>
            <p:ph type="body" sz="quarter" idx="154" hasCustomPrompt="1"/>
          </p:nvPr>
        </p:nvSpPr>
        <p:spPr>
          <a:xfrm>
            <a:off x="6112526" y="6675159"/>
            <a:ext cx="32400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Oficina</a:t>
            </a:r>
          </a:p>
        </p:txBody>
      </p:sp>
      <p:sp>
        <p:nvSpPr>
          <p:cNvPr id="245" name="Marcador de posición de texto 31"/>
          <p:cNvSpPr>
            <a:spLocks noGrp="1"/>
          </p:cNvSpPr>
          <p:nvPr>
            <p:ph type="body" sz="quarter" idx="155" hasCustomPrompt="1"/>
          </p:nvPr>
        </p:nvSpPr>
        <p:spPr>
          <a:xfrm>
            <a:off x="6112527" y="6796792"/>
            <a:ext cx="32400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Móvil</a:t>
            </a:r>
          </a:p>
        </p:txBody>
      </p:sp>
      <p:sp>
        <p:nvSpPr>
          <p:cNvPr id="246" name="Marcador de posición de texto 31"/>
          <p:cNvSpPr>
            <a:spLocks noGrp="1"/>
          </p:cNvSpPr>
          <p:nvPr>
            <p:ph type="body" sz="quarter" idx="156" hasCustomPrompt="1"/>
          </p:nvPr>
        </p:nvSpPr>
        <p:spPr>
          <a:xfrm>
            <a:off x="6468001" y="6675158"/>
            <a:ext cx="1152000" cy="11520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[Número de teléfono]</a:t>
            </a:r>
          </a:p>
        </p:txBody>
      </p:sp>
      <p:sp>
        <p:nvSpPr>
          <p:cNvPr id="247" name="Marcador de posición de texto 31"/>
          <p:cNvSpPr>
            <a:spLocks noGrp="1"/>
          </p:cNvSpPr>
          <p:nvPr>
            <p:ph type="body" sz="quarter" idx="157" hasCustomPrompt="1"/>
          </p:nvPr>
        </p:nvSpPr>
        <p:spPr>
          <a:xfrm>
            <a:off x="6468001" y="6796792"/>
            <a:ext cx="1152000" cy="11520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[Número de teléfono]</a:t>
            </a:r>
          </a:p>
        </p:txBody>
      </p:sp>
      <p:sp>
        <p:nvSpPr>
          <p:cNvPr id="249" name="bloque de colores"/>
          <p:cNvSpPr/>
          <p:nvPr userDrawn="1"/>
        </p:nvSpPr>
        <p:spPr bwMode="gray">
          <a:xfrm>
            <a:off x="791290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0" name="Marcador de posición de texto 21"/>
          <p:cNvSpPr>
            <a:spLocks noGrp="1"/>
          </p:cNvSpPr>
          <p:nvPr>
            <p:ph type="body" sz="quarter" idx="158" hasCustomPrompt="1"/>
          </p:nvPr>
        </p:nvSpPr>
        <p:spPr>
          <a:xfrm>
            <a:off x="7947087" y="5775427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[CARGO]</a:t>
            </a:r>
          </a:p>
        </p:txBody>
      </p:sp>
      <p:sp>
        <p:nvSpPr>
          <p:cNvPr id="251" name="Marcador de posición de texto 19"/>
          <p:cNvSpPr>
            <a:spLocks noGrp="1"/>
          </p:cNvSpPr>
          <p:nvPr>
            <p:ph type="body" sz="quarter" idx="159" hasCustomPrompt="1"/>
          </p:nvPr>
        </p:nvSpPr>
        <p:spPr bwMode="white">
          <a:xfrm>
            <a:off x="7947087" y="5334707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900"/>
            </a:lvl2pPr>
            <a:lvl3pPr marL="0" indent="0" latinLnBrk="0">
              <a:spcBef>
                <a:spcPts val="0"/>
              </a:spcBef>
              <a:buNone/>
              <a:defRPr lang="es-ES" sz="900"/>
            </a:lvl3pPr>
            <a:lvl4pPr marL="0" indent="0" latinLnBrk="0">
              <a:spcBef>
                <a:spcPts val="0"/>
              </a:spcBef>
              <a:buNone/>
              <a:defRPr lang="es-ES" sz="900"/>
            </a:lvl4pPr>
            <a:lvl5pPr marL="0" indent="0" latinLnBrk="0">
              <a:spcBef>
                <a:spcPts val="0"/>
              </a:spcBef>
              <a:buNone/>
              <a:defRPr lang="es-ES" sz="900"/>
            </a:lvl5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252" name="Marcador de posición de texto 21"/>
          <p:cNvSpPr>
            <a:spLocks noGrp="1"/>
          </p:cNvSpPr>
          <p:nvPr>
            <p:ph type="body" sz="quarter" idx="160" hasCustomPrompt="1"/>
          </p:nvPr>
        </p:nvSpPr>
        <p:spPr>
          <a:xfrm>
            <a:off x="7947087" y="5897348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[Correo electrónico]</a:t>
            </a:r>
          </a:p>
        </p:txBody>
      </p:sp>
      <p:sp>
        <p:nvSpPr>
          <p:cNvPr id="253" name="Marcador de posición de texto 31"/>
          <p:cNvSpPr>
            <a:spLocks noGrp="1"/>
          </p:cNvSpPr>
          <p:nvPr>
            <p:ph type="body" sz="quarter" idx="161" hasCustomPrompt="1"/>
          </p:nvPr>
        </p:nvSpPr>
        <p:spPr>
          <a:xfrm>
            <a:off x="7947087" y="6299786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[Calle]</a:t>
            </a:r>
          </a:p>
        </p:txBody>
      </p:sp>
      <p:sp>
        <p:nvSpPr>
          <p:cNvPr id="254" name="Marcador de posición de texto 31"/>
          <p:cNvSpPr>
            <a:spLocks noGrp="1"/>
          </p:cNvSpPr>
          <p:nvPr>
            <p:ph type="body" sz="quarter" idx="162" hasCustomPrompt="1"/>
          </p:nvPr>
        </p:nvSpPr>
        <p:spPr>
          <a:xfrm>
            <a:off x="7947087" y="6422508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[Ciudad, código postal]</a:t>
            </a:r>
          </a:p>
        </p:txBody>
      </p:sp>
      <p:sp>
        <p:nvSpPr>
          <p:cNvPr id="255" name="Marcador de posición de texto 31"/>
          <p:cNvSpPr>
            <a:spLocks noGrp="1"/>
          </p:cNvSpPr>
          <p:nvPr>
            <p:ph type="body" sz="quarter" idx="163" hasCustomPrompt="1"/>
          </p:nvPr>
        </p:nvSpPr>
        <p:spPr>
          <a:xfrm>
            <a:off x="7947086" y="6675159"/>
            <a:ext cx="32400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Oficina</a:t>
            </a:r>
          </a:p>
        </p:txBody>
      </p:sp>
      <p:sp>
        <p:nvSpPr>
          <p:cNvPr id="256" name="Marcador de posición de texto 31"/>
          <p:cNvSpPr>
            <a:spLocks noGrp="1"/>
          </p:cNvSpPr>
          <p:nvPr>
            <p:ph type="body" sz="quarter" idx="164" hasCustomPrompt="1"/>
          </p:nvPr>
        </p:nvSpPr>
        <p:spPr>
          <a:xfrm>
            <a:off x="7947087" y="6796792"/>
            <a:ext cx="32400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Móvil</a:t>
            </a:r>
          </a:p>
        </p:txBody>
      </p:sp>
      <p:sp>
        <p:nvSpPr>
          <p:cNvPr id="257" name="Marcador de posición de texto 31"/>
          <p:cNvSpPr>
            <a:spLocks noGrp="1"/>
          </p:cNvSpPr>
          <p:nvPr>
            <p:ph type="body" sz="quarter" idx="165" hasCustomPrompt="1"/>
          </p:nvPr>
        </p:nvSpPr>
        <p:spPr>
          <a:xfrm>
            <a:off x="8302561" y="6675158"/>
            <a:ext cx="1152000" cy="11520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[Número de teléfono]</a:t>
            </a:r>
          </a:p>
        </p:txBody>
      </p:sp>
      <p:sp>
        <p:nvSpPr>
          <p:cNvPr id="258" name="Marcador de posición de texto 31"/>
          <p:cNvSpPr>
            <a:spLocks noGrp="1"/>
          </p:cNvSpPr>
          <p:nvPr>
            <p:ph type="body" sz="quarter" idx="166" hasCustomPrompt="1"/>
          </p:nvPr>
        </p:nvSpPr>
        <p:spPr>
          <a:xfrm>
            <a:off x="8302561" y="6796792"/>
            <a:ext cx="1152000" cy="11520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es-ES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[Número de teléfono]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cuadrícula de tarjeta de presentación" hidden="1"/>
          <p:cNvGrpSpPr/>
          <p:nvPr userDrawn="1"/>
        </p:nvGrpSpPr>
        <p:grpSpPr>
          <a:xfrm rot="5400000">
            <a:off x="1828800" y="-685800"/>
            <a:ext cx="6400800" cy="9144000"/>
            <a:chOff x="685800" y="452618"/>
            <a:chExt cx="6400800" cy="9148542"/>
          </a:xfrm>
        </p:grpSpPr>
        <p:sp>
          <p:nvSpPr>
            <p:cNvPr id="9" name="Rectángulo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Rectángulo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Rectángulo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Rectángulo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Rectángulo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Rectángulo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Rectángulo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Rectángulo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Rectángulo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Rectángulo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" name="Marcador de posición de título 1" hidden="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 hidden="1"/>
          <p:cNvSpPr>
            <a:spLocks noGrp="1"/>
          </p:cNvSpPr>
          <p:nvPr>
            <p:ph type="body" idx="1"/>
          </p:nvPr>
        </p:nvSpPr>
        <p:spPr>
          <a:xfrm>
            <a:off x="502920" y="1813561"/>
            <a:ext cx="905256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 hidden="1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D2A2-FC5D-4E38-84C4-91BB2860F0FC}" type="datetimeFigureOut">
              <a:t>23/12/2013</a:t>
            </a:fld>
            <a:endParaRPr lang="es-ES"/>
          </a:p>
        </p:txBody>
      </p:sp>
      <p:sp>
        <p:nvSpPr>
          <p:cNvPr id="5" name="Marcador de posición de pie de página 4" hidden="1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 hidden="1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F1AC-24A7-42A4-9FAC-3CE63B9FFA6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lang="es-ES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s-ES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orient="horz" pos="2448" userDrawn="1">
          <p15:clr>
            <a:srgbClr val="F26B43"/>
          </p15:clr>
        </p15:guide>
        <p15:guide id="3" pos="1440" userDrawn="1">
          <p15:clr>
            <a:srgbClr val="F26B43"/>
          </p15:clr>
        </p15:guide>
        <p15:guide id="4" pos="2592" userDrawn="1">
          <p15:clr>
            <a:srgbClr val="F26B43"/>
          </p15:clr>
        </p15:guide>
        <p15:guide id="5" pos="3744" userDrawn="1">
          <p15:clr>
            <a:srgbClr val="F26B43"/>
          </p15:clr>
        </p15:guide>
        <p15:guide id="6" pos="4896" userDrawn="1">
          <p15:clr>
            <a:srgbClr val="F26B43"/>
          </p15:clr>
        </p15:guide>
        <p15:guide id="7" pos="6048" userDrawn="1">
          <p15:clr>
            <a:srgbClr val="F26B43"/>
          </p15:clr>
        </p15:guide>
        <p15:guide id="8" orient="horz" pos="432" userDrawn="1">
          <p15:clr>
            <a:srgbClr val="F26B43"/>
          </p15:clr>
        </p15:guide>
        <p15:guide id="9" orient="horz" pos="44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Marcador de posición de texto 9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s-ES"/>
              <a:t>VICEPRESIDENTE</a:t>
            </a:r>
          </a:p>
        </p:txBody>
      </p:sp>
      <p:sp>
        <p:nvSpPr>
          <p:cNvPr id="93" name="Marcador de posición de texto 9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s-ES"/>
              <a:t>Cecilia Cornejo</a:t>
            </a:r>
          </a:p>
        </p:txBody>
      </p:sp>
      <p:sp>
        <p:nvSpPr>
          <p:cNvPr id="96" name="Marcador de posición de texto 95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es-ES"/>
              <a:t>ccornejo@fabrikam.com</a:t>
            </a:r>
          </a:p>
        </p:txBody>
      </p:sp>
      <p:sp>
        <p:nvSpPr>
          <p:cNvPr id="95" name="Marcador de posición de texto 94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s-ES"/>
              <a:t>1234 First Street</a:t>
            </a:r>
          </a:p>
        </p:txBody>
      </p:sp>
      <p:sp>
        <p:nvSpPr>
          <p:cNvPr id="97" name="Marcador de posición de texto 96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lang="es-ES"/>
              <a:t>Brunswick, GA 98052</a:t>
            </a:r>
          </a:p>
        </p:txBody>
      </p:sp>
      <p:sp>
        <p:nvSpPr>
          <p:cNvPr id="98" name="Marcador de posición de texto 97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es-ES" dirty="0"/>
              <a:t>Oficina</a:t>
            </a:r>
          </a:p>
        </p:txBody>
      </p:sp>
      <p:sp>
        <p:nvSpPr>
          <p:cNvPr id="99" name="Marcador de posición de texto 98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es-ES" dirty="0"/>
              <a:t>Móvil</a:t>
            </a:r>
          </a:p>
        </p:txBody>
      </p:sp>
      <p:sp>
        <p:nvSpPr>
          <p:cNvPr id="100" name="Marcador de posición de texto 99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es-ES"/>
              <a:t>360.555.0150</a:t>
            </a:r>
          </a:p>
        </p:txBody>
      </p:sp>
      <p:sp>
        <p:nvSpPr>
          <p:cNvPr id="101" name="Marcador de posición de texto 100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r>
              <a:rPr lang="es-ES"/>
              <a:t>360.555.0152</a:t>
            </a:r>
          </a:p>
        </p:txBody>
      </p:sp>
      <p:sp>
        <p:nvSpPr>
          <p:cNvPr id="107" name="Marcador de posición de texto 106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08" name="Marcador de posición de texto 107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16" name="Marcador de posición de texto 115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17" name="Marcador de posición de texto 116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25" name="Marcador de posición de texto 124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26" name="Marcador de posición de texto 125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r>
              <a:rPr lang="es-ES" dirty="0" smtClean="0"/>
              <a:t>Oficina</a:t>
            </a:r>
            <a:endParaRPr lang="es-ES" dirty="0"/>
          </a:p>
        </p:txBody>
      </p:sp>
      <p:sp>
        <p:nvSpPr>
          <p:cNvPr id="134" name="Marcador de posición de texto 133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r>
              <a:rPr lang="es-ES" dirty="0"/>
              <a:t>Móvil</a:t>
            </a:r>
            <a:endParaRPr lang="es-ES" dirty="0"/>
          </a:p>
        </p:txBody>
      </p:sp>
      <p:sp>
        <p:nvSpPr>
          <p:cNvPr id="135" name="Marcador de posición de texto 134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43" name="Marcador de posición de texto 142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44" name="Marcador de posición de texto 143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52" name="Marcador de posición de texto 151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53" name="Marcador de posición de texto 152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61" name="Marcador de posición de texto 160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62" name="Marcador de posición de texto 161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70" name="Marcador de posición de texto 169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r>
              <a:rPr lang="es-ES" dirty="0" smtClean="0"/>
              <a:t>Oficina</a:t>
            </a:r>
            <a:endParaRPr lang="es-ES" dirty="0"/>
          </a:p>
        </p:txBody>
      </p:sp>
      <p:sp>
        <p:nvSpPr>
          <p:cNvPr id="171" name="Marcador de posición de texto 170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r>
              <a:rPr lang="es-ES" dirty="0"/>
              <a:t>Móvil</a:t>
            </a:r>
            <a:endParaRPr lang="es-ES" dirty="0"/>
          </a:p>
        </p:txBody>
      </p:sp>
      <p:sp>
        <p:nvSpPr>
          <p:cNvPr id="179" name="Marcador de posición de texto 178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80" name="Marcador de posición de texto 179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Marcador de texto 1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r>
              <a:rPr lang="es-ES" dirty="0" smtClean="0"/>
              <a:t>Oficina</a:t>
            </a:r>
            <a:endParaRPr lang="es-ES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r>
              <a:rPr lang="es-ES" dirty="0"/>
              <a:t>Móvil</a:t>
            </a:r>
            <a:endParaRPr lang="es-ES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r>
              <a:rPr lang="es-ES" dirty="0" smtClean="0"/>
              <a:t>Oficina</a:t>
            </a:r>
            <a:endParaRPr lang="es-ES" dirty="0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r>
              <a:rPr lang="es-ES" dirty="0"/>
              <a:t>Móvil</a:t>
            </a:r>
            <a:endParaRPr lang="es-ES" dirty="0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1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r>
              <a:rPr lang="es-ES" dirty="0" smtClean="0"/>
              <a:t>Oficina</a:t>
            </a:r>
            <a:endParaRPr lang="es-ES" dirty="0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r>
              <a:rPr lang="es-ES" dirty="0"/>
              <a:t>Móvil</a:t>
            </a:r>
            <a:endParaRPr lang="es-ES" dirty="0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1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r>
              <a:rPr lang="es-ES" dirty="0" smtClean="0"/>
              <a:t>Oficina</a:t>
            </a:r>
            <a:endParaRPr lang="es-ES" dirty="0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r>
              <a:rPr lang="es-ES" dirty="0"/>
              <a:t>Móvil</a:t>
            </a:r>
            <a:endParaRPr lang="es-ES" dirty="0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0" name="Marcador de texto 39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r>
              <a:rPr lang="es-ES" dirty="0" smtClean="0"/>
              <a:t>Oficina</a:t>
            </a:r>
            <a:endParaRPr lang="es-ES" dirty="0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r>
              <a:rPr lang="es-ES" dirty="0" smtClean="0"/>
              <a:t>Móvil</a:t>
            </a:r>
            <a:endParaRPr lang="es-ES" dirty="0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r>
              <a:rPr lang="es-ES" dirty="0" smtClean="0"/>
              <a:t>Oficina</a:t>
            </a:r>
            <a:endParaRPr lang="es-ES" dirty="0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r>
              <a:rPr lang="es-ES" dirty="0"/>
              <a:t>Móvil</a:t>
            </a:r>
            <a:endParaRPr lang="es-ES" dirty="0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2" name="Marcador de texto 101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r>
              <a:rPr lang="es-ES" dirty="0" smtClean="0"/>
              <a:t>Oficina</a:t>
            </a:r>
            <a:endParaRPr lang="es-ES" dirty="0"/>
          </a:p>
        </p:txBody>
      </p:sp>
      <p:sp>
        <p:nvSpPr>
          <p:cNvPr id="127" name="Marcador de texto 126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r>
              <a:rPr lang="es-ES" dirty="0"/>
              <a:t>Móvil</a:t>
            </a:r>
            <a:endParaRPr lang="es-ES" dirty="0"/>
          </a:p>
        </p:txBody>
      </p:sp>
      <p:sp>
        <p:nvSpPr>
          <p:cNvPr id="128" name="Marcador de texto 127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9" name="Marcador de texto 128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83" name="Imagen 182" descr="Logotipo" title="Imagen de muestr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55" y="828157"/>
            <a:ext cx="1133762" cy="429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Imagen 363" descr="Logotipo" title="Imagen de muestr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582" y="828157"/>
            <a:ext cx="1133762" cy="429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Imagen 364" descr="Logotipo" title="Imagen de muestr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382" y="828157"/>
            <a:ext cx="1133762" cy="429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Imagen 365" descr="Logotipo" title="Imagen de muestr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182" y="828157"/>
            <a:ext cx="1133762" cy="429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Imagen 366" descr="Logotipo" title="Imagen de muestr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982" y="828157"/>
            <a:ext cx="1133762" cy="429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Imagen 367" descr="Logotipo" title="Imagen de muestr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55" y="4026470"/>
            <a:ext cx="1133762" cy="429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Imagen 368" descr="Logotipo" title="Imagen de muestr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582" y="4026470"/>
            <a:ext cx="1133762" cy="429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Imagen 369" descr="Logotipo" title="Imagen de muestr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382" y="4026470"/>
            <a:ext cx="1133762" cy="429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Imagen 370" descr="Logotipo" title="Imagen de muestr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182" y="4026470"/>
            <a:ext cx="1133762" cy="429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Imagen 371" descr="Logotipo" title="Imagen de muestr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982" y="4026470"/>
            <a:ext cx="1133762" cy="4297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709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rjeta de presentación vertical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Props1.xml><?xml version="1.0" encoding="utf-8"?>
<ds:datastoreItem xmlns:ds="http://schemas.openxmlformats.org/officeDocument/2006/customXml" ds:itemID="{9FD4DA08-A410-4210-A302-E0AF9B540D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CFD9E6C-B8EF-4B8B-B50A-5CC8B03AC72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401E4BF-DD33-4AAA-BB32-49F4454E37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120</Words>
  <Application>Microsoft Office PowerPoint</Application>
  <PresentationFormat>Personalizado</PresentationFormat>
  <Paragraphs>31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Tarjeta de presentación vertical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2013-07-31T14:29:05Z</dcterms:created>
  <dcterms:modified xsi:type="dcterms:W3CDTF">2013-12-23T08:15:08Z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