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9" r:id="rId5"/>
  </p:sldIdLst>
  <p:sldSz cx="7772400" cy="100584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2448" userDrawn="1">
          <p15:clr>
            <a:srgbClr val="A4A3A4"/>
          </p15:clr>
        </p15:guide>
        <p15:guide id="2" orient="horz" pos="3168"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604" autoAdjust="0"/>
  </p:normalViewPr>
  <p:slideViewPr>
    <p:cSldViewPr>
      <p:cViewPr varScale="1">
        <p:scale>
          <a:sx n="66" d="100"/>
          <a:sy n="66" d="100"/>
        </p:scale>
        <p:origin x="-3336" y="-114"/>
      </p:cViewPr>
      <p:guideLst>
        <p:guide orient="horz" pos="3168"/>
        <p:guide pos="2448"/>
      </p:guideLst>
    </p:cSldViewPr>
  </p:slideViewPr>
  <p:notesTextViewPr>
    <p:cViewPr>
      <p:scale>
        <a:sx n="1" d="1"/>
        <a:sy n="1" d="1"/>
      </p:scale>
      <p:origin x="0" y="0"/>
    </p:cViewPr>
  </p:notesTextViewPr>
  <p:notesViewPr>
    <p:cSldViewPr showGuides="1">
      <p:cViewPr varScale="1">
        <p:scale>
          <a:sx n="62" d="100"/>
          <a:sy n="62" d="100"/>
        </p:scale>
        <p:origin x="2838"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66725"/>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fecha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r" latinLnBrk="0">
              <a:defRPr lang="es-ES" sz="1200"/>
            </a:lvl1pPr>
          </a:lstStyle>
          <a:p>
            <a:fld id="{8465E286-DBFE-40B1-BB11-DA0F9FF293E1}" type="datetimeFigureOut">
              <a:rPr lang="es-ES" smtClean="0"/>
              <a:t>23/01/2014</a:t>
            </a:fld>
            <a:endParaRPr lang="es-ES"/>
          </a:p>
        </p:txBody>
      </p:sp>
      <p:sp>
        <p:nvSpPr>
          <p:cNvPr id="4" name="Marcador de pie de página 3"/>
          <p:cNvSpPr>
            <a:spLocks noGrp="1"/>
          </p:cNvSpPr>
          <p:nvPr>
            <p:ph type="ftr" sz="quarter" idx="2"/>
          </p:nvPr>
        </p:nvSpPr>
        <p:spPr>
          <a:xfrm>
            <a:off x="0" y="8847138"/>
            <a:ext cx="2971800" cy="466725"/>
          </a:xfrm>
          <a:prstGeom prst="rect">
            <a:avLst/>
          </a:prstGeom>
        </p:spPr>
        <p:txBody>
          <a:bodyPr vert="horz" lIns="91440" tIns="45720" rIns="91440" bIns="45720" rtlCol="0" anchor="b"/>
          <a:lstStyle>
            <a:lvl1pPr algn="l" latinLnBrk="0">
              <a:defRPr lang="es-ES" sz="1200"/>
            </a:lvl1pPr>
          </a:lstStyle>
          <a:p>
            <a:endParaRPr lang="es-ES"/>
          </a:p>
        </p:txBody>
      </p:sp>
      <p:sp>
        <p:nvSpPr>
          <p:cNvPr id="5" name="Marcador de número de diapositiva 4"/>
          <p:cNvSpPr>
            <a:spLocks noGrp="1"/>
          </p:cNvSpPr>
          <p:nvPr>
            <p:ph type="sldNum" sz="quarter" idx="3"/>
          </p:nvPr>
        </p:nvSpPr>
        <p:spPr>
          <a:xfrm>
            <a:off x="3884613" y="8847138"/>
            <a:ext cx="2971800" cy="466725"/>
          </a:xfrm>
          <a:prstGeom prst="rect">
            <a:avLst/>
          </a:prstGeom>
        </p:spPr>
        <p:txBody>
          <a:bodyPr vert="horz" lIns="91440" tIns="45720" rIns="91440" bIns="45720" rtlCol="0" anchor="b"/>
          <a:lstStyle>
            <a:lvl1pPr algn="r" latinLnBrk="0">
              <a:defRPr lang="es-ES" sz="1200"/>
            </a:lvl1pPr>
          </a:lstStyle>
          <a:p>
            <a:fld id="{721DBFDB-358C-4567-811D-B1B1B9974E08}" type="slidenum">
              <a:rPr lang="es-ES" smtClean="0"/>
              <a:t>‹#›</a:t>
            </a:fld>
            <a:endParaRPr lang="es-ES"/>
          </a:p>
        </p:txBody>
      </p:sp>
    </p:spTree>
    <p:extLst>
      <p:ext uri="{BB962C8B-B14F-4D97-AF65-F5344CB8AC3E}">
        <p14:creationId xmlns:p14="http://schemas.microsoft.com/office/powerpoint/2010/main" val="23629484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66725"/>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fecha 2"/>
          <p:cNvSpPr>
            <a:spLocks noGrp="1"/>
          </p:cNvSpPr>
          <p:nvPr>
            <p:ph type="dt" idx="1"/>
          </p:nvPr>
        </p:nvSpPr>
        <p:spPr>
          <a:xfrm>
            <a:off x="3884613" y="0"/>
            <a:ext cx="2971800" cy="466725"/>
          </a:xfrm>
          <a:prstGeom prst="rect">
            <a:avLst/>
          </a:prstGeom>
        </p:spPr>
        <p:txBody>
          <a:bodyPr vert="horz" lIns="91440" tIns="45720" rIns="91440" bIns="45720" rtlCol="0"/>
          <a:lstStyle>
            <a:lvl1pPr algn="r" latinLnBrk="0">
              <a:defRPr lang="es-ES" sz="1200"/>
            </a:lvl1pPr>
          </a:lstStyle>
          <a:p>
            <a:fld id="{E0E9B1A3-2C77-49C8-9D0D-1C7B38512ABC}" type="datetimeFigureOut">
              <a:t>1/23/2014</a:t>
            </a:fld>
            <a:endParaRPr lang="es-ES"/>
          </a:p>
        </p:txBody>
      </p:sp>
      <p:sp>
        <p:nvSpPr>
          <p:cNvPr id="4" name="Marcador de imagen de diapositiva 3"/>
          <p:cNvSpPr>
            <a:spLocks noGrp="1" noRot="1" noChangeAspect="1"/>
          </p:cNvSpPr>
          <p:nvPr>
            <p:ph type="sldImg" idx="2"/>
          </p:nvPr>
        </p:nvSpPr>
        <p:spPr>
          <a:xfrm>
            <a:off x="2214563" y="1163638"/>
            <a:ext cx="2428875" cy="314325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81513"/>
            <a:ext cx="5486400" cy="3144837"/>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847138"/>
            <a:ext cx="2971800" cy="466725"/>
          </a:xfrm>
          <a:prstGeom prst="rect">
            <a:avLst/>
          </a:prstGeom>
        </p:spPr>
        <p:txBody>
          <a:bodyPr vert="horz" lIns="91440" tIns="45720" rIns="91440" bIns="45720" rtlCol="0" anchor="b"/>
          <a:lstStyle>
            <a:lvl1pPr algn="l" latinLnBrk="0">
              <a:defRPr lang="es-ES" sz="1200"/>
            </a:lvl1pPr>
          </a:lstStyle>
          <a:p>
            <a:endParaRPr lang="es-ES"/>
          </a:p>
        </p:txBody>
      </p:sp>
      <p:sp>
        <p:nvSpPr>
          <p:cNvPr id="7" name="Marcador de número de diapositiva 6"/>
          <p:cNvSpPr>
            <a:spLocks noGrp="1"/>
          </p:cNvSpPr>
          <p:nvPr>
            <p:ph type="sldNum" sz="quarter" idx="5"/>
          </p:nvPr>
        </p:nvSpPr>
        <p:spPr>
          <a:xfrm>
            <a:off x="3884613" y="8847138"/>
            <a:ext cx="2971800" cy="466725"/>
          </a:xfrm>
          <a:prstGeom prst="rect">
            <a:avLst/>
          </a:prstGeom>
        </p:spPr>
        <p:txBody>
          <a:bodyPr vert="horz" lIns="91440" tIns="45720" rIns="91440" bIns="45720" rtlCol="0" anchor="b"/>
          <a:lstStyle>
            <a:lvl1pPr algn="r" latinLnBrk="0">
              <a:defRPr lang="es-ES" sz="1200"/>
            </a:lvl1pPr>
          </a:lstStyle>
          <a:p>
            <a:fld id="{53A37906-8E92-4B6C-A6C9-2B920EF6B0D2}" type="slidenum">
              <a:t>‹#›</a:t>
            </a:fld>
            <a:endParaRPr lang="es-ES"/>
          </a:p>
        </p:txBody>
      </p:sp>
    </p:spTree>
    <p:extLst>
      <p:ext uri="{BB962C8B-B14F-4D97-AF65-F5344CB8AC3E}">
        <p14:creationId xmlns:p14="http://schemas.microsoft.com/office/powerpoint/2010/main" val="290131344"/>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mtClean="0"/>
              <a:t>Para</a:t>
            </a:r>
            <a:r>
              <a:rPr lang="es-ES" baseline="0" smtClean="0"/>
              <a:t> cambiar la primera tarjeta de presentación de muestra, reemplace el contenido por contenido propio. Para cambiar el logotipo, seleccione la imagen “sustituir con LOGOTIPO” y elija Cambiar imagen en la pestaña Formato de Herramientas de imagen.</a:t>
            </a:r>
          </a:p>
          <a:p>
            <a:endParaRPr lang="es-ES" baseline="0" smtClean="0"/>
          </a:p>
          <a:p>
            <a:r>
              <a:rPr lang="es-ES" baseline="0" smtClean="0"/>
              <a:t>Otra opción, si prefiere empezar desde cero, es presionar el botón Nueva dispositiva de la pestaña Inicio para insertar una página nueva. Ahora escriba el texto en los marcadores de posición vacíos e inserte el logotipo con la opción Insertar imagen.</a:t>
            </a:r>
            <a:endParaRPr lang="es-ES" smtClean="0"/>
          </a:p>
          <a:p>
            <a:endParaRPr lang="es-ES"/>
          </a:p>
        </p:txBody>
      </p:sp>
      <p:sp>
        <p:nvSpPr>
          <p:cNvPr id="4" name="Marcador de número de diapositiva 3"/>
          <p:cNvSpPr>
            <a:spLocks noGrp="1"/>
          </p:cNvSpPr>
          <p:nvPr>
            <p:ph type="sldNum" sz="quarter" idx="10"/>
          </p:nvPr>
        </p:nvSpPr>
        <p:spPr/>
        <p:txBody>
          <a:bodyPr/>
          <a:lstStyle/>
          <a:p>
            <a:fld id="{53A37906-8E92-4B6C-A6C9-2B920EF6B0D2}" type="slidenum">
              <a:rPr lang="es-ES" smtClean="0"/>
              <a:t>1</a:t>
            </a:fld>
            <a:endParaRPr lang="es-ES"/>
          </a:p>
        </p:txBody>
      </p:sp>
    </p:spTree>
    <p:extLst>
      <p:ext uri="{BB962C8B-B14F-4D97-AF65-F5344CB8AC3E}">
        <p14:creationId xmlns:p14="http://schemas.microsoft.com/office/powerpoint/2010/main" val="3088272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arjetas de presentación, 10 por hoja">
    <p:spTree>
      <p:nvGrpSpPr>
        <p:cNvPr id="1" name=""/>
        <p:cNvGrpSpPr/>
        <p:nvPr/>
      </p:nvGrpSpPr>
      <p:grpSpPr>
        <a:xfrm>
          <a:off x="0" y="0"/>
          <a:ext cx="0" cy="0"/>
          <a:chOff x="0" y="0"/>
          <a:chExt cx="0" cy="0"/>
        </a:xfrm>
      </p:grpSpPr>
      <p:sp>
        <p:nvSpPr>
          <p:cNvPr id="20" name="Marcador de texto 19"/>
          <p:cNvSpPr>
            <a:spLocks noGrp="1"/>
          </p:cNvSpPr>
          <p:nvPr>
            <p:ph type="body" sz="quarter" idx="10" hasCustomPrompt="1"/>
          </p:nvPr>
        </p:nvSpPr>
        <p:spPr>
          <a:xfrm>
            <a:off x="833314" y="1178450"/>
            <a:ext cx="2903820" cy="185282"/>
          </a:xfrm>
        </p:spPr>
        <p:txBody>
          <a:bodyPr lIns="0" tIns="0" rIns="0" bIns="0" anchor="t">
            <a:noAutofit/>
          </a:bodyPr>
          <a:lstStyle>
            <a:lvl1pPr marL="0" indent="0" algn="ctr" latinLnBrk="0">
              <a:lnSpc>
                <a:spcPct val="80000"/>
              </a:lnSpc>
              <a:spcBef>
                <a:spcPts val="0"/>
              </a:spcBef>
              <a:buNone/>
              <a:defRPr lang="es-ES" sz="1300" b="1" cap="all" baseline="0">
                <a:solidFill>
                  <a:schemeClr val="accent2"/>
                </a:solidFill>
                <a:latin typeface="+mj-lt"/>
              </a:defRPr>
            </a:lvl1pPr>
            <a:lvl2pPr marL="0" indent="0" latinLnBrk="0">
              <a:spcBef>
                <a:spcPts val="0"/>
              </a:spcBef>
              <a:buNone/>
              <a:defRPr lang="es-ES" sz="900"/>
            </a:lvl2pPr>
            <a:lvl3pPr marL="0" indent="0" latinLnBrk="0">
              <a:spcBef>
                <a:spcPts val="0"/>
              </a:spcBef>
              <a:buNone/>
              <a:defRPr lang="es-ES" sz="900"/>
            </a:lvl3pPr>
            <a:lvl4pPr marL="0" indent="0" latinLnBrk="0">
              <a:spcBef>
                <a:spcPts val="0"/>
              </a:spcBef>
              <a:buNone/>
              <a:defRPr lang="es-ES" sz="900"/>
            </a:lvl4pPr>
            <a:lvl5pPr marL="0" indent="0" latinLnBrk="0">
              <a:spcBef>
                <a:spcPts val="0"/>
              </a:spcBef>
              <a:buNone/>
              <a:defRPr lang="es-ES" sz="900"/>
            </a:lvl5pPr>
          </a:lstStyle>
          <a:p>
            <a:pPr lvl="0"/>
            <a:r>
              <a:rPr lang="es-ES"/>
              <a:t>[Nombre]</a:t>
            </a:r>
          </a:p>
        </p:txBody>
      </p:sp>
      <p:sp>
        <p:nvSpPr>
          <p:cNvPr id="22" name="Marcador de texto 21"/>
          <p:cNvSpPr>
            <a:spLocks noGrp="1"/>
          </p:cNvSpPr>
          <p:nvPr>
            <p:ph type="body" sz="quarter" idx="11" hasCustomPrompt="1"/>
          </p:nvPr>
        </p:nvSpPr>
        <p:spPr>
          <a:xfrm>
            <a:off x="833314" y="1353229"/>
            <a:ext cx="2907284" cy="140384"/>
          </a:xfrm>
        </p:spPr>
        <p:txBody>
          <a:bodyPr lIns="0" tIns="0" rIns="0" bIns="0" anchor="t">
            <a:noAutofit/>
          </a:bodyPr>
          <a:lstStyle>
            <a:lvl1pPr marL="0" indent="0" algn="ctr" latinLnBrk="0">
              <a:lnSpc>
                <a:spcPct val="80000"/>
              </a:lnSpc>
              <a:spcBef>
                <a:spcPts val="0"/>
              </a:spcBef>
              <a:buNone/>
              <a:defRPr lang="es-ES" sz="900" b="0">
                <a:solidFill>
                  <a:schemeClr val="accent5"/>
                </a:solidFill>
                <a:latin typeface="+mn-lt"/>
              </a:defRPr>
            </a:lvl1pPr>
            <a:lvl2pPr marL="0" indent="0" latinLnBrk="0">
              <a:spcBef>
                <a:spcPts val="0"/>
              </a:spcBef>
              <a:buNone/>
              <a:defRPr lang="es-ES" sz="700" b="1">
                <a:solidFill>
                  <a:schemeClr val="tx1">
                    <a:lumMod val="65000"/>
                    <a:lumOff val="35000"/>
                  </a:schemeClr>
                </a:solidFill>
              </a:defRPr>
            </a:lvl2pPr>
            <a:lvl3pPr marL="0" indent="0" latinLnBrk="0">
              <a:spcBef>
                <a:spcPts val="0"/>
              </a:spcBef>
              <a:buNone/>
              <a:defRPr lang="es-ES" sz="700" b="1">
                <a:solidFill>
                  <a:schemeClr val="tx1">
                    <a:lumMod val="65000"/>
                    <a:lumOff val="35000"/>
                  </a:schemeClr>
                </a:solidFill>
              </a:defRPr>
            </a:lvl3pPr>
            <a:lvl4pPr marL="0" indent="0" latinLnBrk="0">
              <a:spcBef>
                <a:spcPts val="0"/>
              </a:spcBef>
              <a:buNone/>
              <a:defRPr lang="es-ES" sz="700" b="1">
                <a:solidFill>
                  <a:schemeClr val="tx1">
                    <a:lumMod val="65000"/>
                    <a:lumOff val="35000"/>
                  </a:schemeClr>
                </a:solidFill>
              </a:defRPr>
            </a:lvl4pPr>
            <a:lvl5pPr marL="0" indent="0" latinLnBrk="0">
              <a:spcBef>
                <a:spcPts val="0"/>
              </a:spcBef>
              <a:buNone/>
              <a:defRPr lang="es-ES" sz="700" b="1">
                <a:solidFill>
                  <a:schemeClr val="tx1">
                    <a:lumMod val="65000"/>
                    <a:lumOff val="35000"/>
                  </a:schemeClr>
                </a:solidFill>
              </a:defRPr>
            </a:lvl5pPr>
          </a:lstStyle>
          <a:p>
            <a:pPr lvl="0"/>
            <a:r>
              <a:rPr lang="es-ES"/>
              <a:t>[Cargo]</a:t>
            </a:r>
          </a:p>
        </p:txBody>
      </p:sp>
      <p:sp>
        <p:nvSpPr>
          <p:cNvPr id="112" name="Marcador de texto 31"/>
          <p:cNvSpPr>
            <a:spLocks noGrp="1"/>
          </p:cNvSpPr>
          <p:nvPr>
            <p:ph type="body" sz="quarter" idx="80" hasCustomPrompt="1"/>
          </p:nvPr>
        </p:nvSpPr>
        <p:spPr>
          <a:xfrm>
            <a:off x="833314" y="1603802"/>
            <a:ext cx="2907792" cy="140081"/>
          </a:xfrm>
        </p:spPr>
        <p:txBody>
          <a:bodyPr lIns="0" tIns="0" rIns="0" bIns="0">
            <a:noAutofit/>
          </a:bodyPr>
          <a:lstStyle>
            <a:lvl1pPr marL="0" indent="0" algn="ctr" latinLnBrk="0">
              <a:lnSpc>
                <a:spcPct val="80000"/>
              </a:lnSpc>
              <a:spcBef>
                <a:spcPts val="0"/>
              </a:spcBef>
              <a:buNone/>
              <a:defRPr lang="es-ES" sz="900" b="1" cap="all" baseline="0">
                <a:solidFill>
                  <a:schemeClr val="accent5"/>
                </a:solidFill>
                <a:latin typeface="+mj-lt"/>
              </a:defRPr>
            </a:lvl1pPr>
            <a:lvl2pPr marL="0" indent="0" latinLnBrk="0">
              <a:spcBef>
                <a:spcPts val="0"/>
              </a:spcBef>
              <a:buNone/>
              <a:defRPr lang="es-ES" sz="700">
                <a:solidFill>
                  <a:schemeClr val="tx1">
                    <a:lumMod val="65000"/>
                    <a:lumOff val="35000"/>
                  </a:schemeClr>
                </a:solidFill>
              </a:defRPr>
            </a:lvl2pPr>
            <a:lvl3pPr marL="0" indent="0" latinLnBrk="0">
              <a:spcBef>
                <a:spcPts val="0"/>
              </a:spcBef>
              <a:buNone/>
              <a:defRPr lang="es-ES" sz="700">
                <a:solidFill>
                  <a:schemeClr val="tx1">
                    <a:lumMod val="65000"/>
                    <a:lumOff val="35000"/>
                  </a:schemeClr>
                </a:solidFill>
              </a:defRPr>
            </a:lvl3pPr>
            <a:lvl4pPr marL="0" indent="0" latinLnBrk="0">
              <a:spcBef>
                <a:spcPts val="0"/>
              </a:spcBef>
              <a:buNone/>
              <a:defRPr lang="es-ES" sz="700">
                <a:solidFill>
                  <a:schemeClr val="tx1">
                    <a:lumMod val="65000"/>
                    <a:lumOff val="35000"/>
                  </a:schemeClr>
                </a:solidFill>
              </a:defRPr>
            </a:lvl4pPr>
            <a:lvl5pPr marL="0" indent="0" latinLnBrk="0">
              <a:spcBef>
                <a:spcPts val="0"/>
              </a:spcBef>
              <a:buNone/>
              <a:defRPr lang="es-ES" sz="700">
                <a:solidFill>
                  <a:schemeClr val="tx1">
                    <a:lumMod val="65000"/>
                    <a:lumOff val="35000"/>
                  </a:schemeClr>
                </a:solidFill>
              </a:defRPr>
            </a:lvl5pPr>
          </a:lstStyle>
          <a:p>
            <a:pPr lvl="0"/>
            <a:r>
              <a:rPr lang="es-ES"/>
              <a:t>[Compañía]</a:t>
            </a:r>
          </a:p>
        </p:txBody>
      </p:sp>
      <p:sp>
        <p:nvSpPr>
          <p:cNvPr id="32" name="Marcador de texto 31"/>
          <p:cNvSpPr>
            <a:spLocks noGrp="1"/>
          </p:cNvSpPr>
          <p:nvPr>
            <p:ph type="body" sz="quarter" idx="16" hasCustomPrompt="1"/>
          </p:nvPr>
        </p:nvSpPr>
        <p:spPr>
          <a:xfrm>
            <a:off x="833314" y="1734034"/>
            <a:ext cx="2907792" cy="128016"/>
          </a:xfrm>
        </p:spPr>
        <p:txBody>
          <a:bodyPr lIns="0" tIns="0" rIns="0" bIns="0">
            <a:noAutofit/>
          </a:bodyPr>
          <a:lstStyle>
            <a:lvl1pPr marL="0" indent="0" algn="ctr" latinLnBrk="0">
              <a:lnSpc>
                <a:spcPct val="80000"/>
              </a:lnSpc>
              <a:spcBef>
                <a:spcPts val="0"/>
              </a:spcBef>
              <a:buNone/>
              <a:defRPr lang="es-ES" sz="800" b="0">
                <a:solidFill>
                  <a:schemeClr val="accent5"/>
                </a:solidFill>
                <a:latin typeface="+mn-lt"/>
              </a:defRPr>
            </a:lvl1pPr>
            <a:lvl2pPr marL="0" indent="0" latinLnBrk="0">
              <a:spcBef>
                <a:spcPts val="0"/>
              </a:spcBef>
              <a:buNone/>
              <a:defRPr lang="es-ES" sz="700">
                <a:solidFill>
                  <a:schemeClr val="tx1">
                    <a:lumMod val="65000"/>
                    <a:lumOff val="35000"/>
                  </a:schemeClr>
                </a:solidFill>
              </a:defRPr>
            </a:lvl2pPr>
            <a:lvl3pPr marL="0" indent="0" latinLnBrk="0">
              <a:spcBef>
                <a:spcPts val="0"/>
              </a:spcBef>
              <a:buNone/>
              <a:defRPr lang="es-ES" sz="700">
                <a:solidFill>
                  <a:schemeClr val="tx1">
                    <a:lumMod val="65000"/>
                    <a:lumOff val="35000"/>
                  </a:schemeClr>
                </a:solidFill>
              </a:defRPr>
            </a:lvl3pPr>
            <a:lvl4pPr marL="0" indent="0" latinLnBrk="0">
              <a:spcBef>
                <a:spcPts val="0"/>
              </a:spcBef>
              <a:buNone/>
              <a:defRPr lang="es-ES" sz="700">
                <a:solidFill>
                  <a:schemeClr val="tx1">
                    <a:lumMod val="65000"/>
                    <a:lumOff val="35000"/>
                  </a:schemeClr>
                </a:solidFill>
              </a:defRPr>
            </a:lvl4pPr>
            <a:lvl5pPr marL="0" indent="0" latinLnBrk="0">
              <a:spcBef>
                <a:spcPts val="0"/>
              </a:spcBef>
              <a:buNone/>
              <a:defRPr lang="es-ES" sz="700">
                <a:solidFill>
                  <a:schemeClr val="tx1">
                    <a:lumMod val="65000"/>
                    <a:lumOff val="35000"/>
                  </a:schemeClr>
                </a:solidFill>
              </a:defRPr>
            </a:lvl5pPr>
          </a:lstStyle>
          <a:p>
            <a:pPr lvl="0"/>
            <a:r>
              <a:rPr lang="es-ES"/>
              <a:t>[Calle, ciudad, código postal]</a:t>
            </a:r>
          </a:p>
        </p:txBody>
      </p:sp>
      <p:sp>
        <p:nvSpPr>
          <p:cNvPr id="148" name="Marcador de texto 27"/>
          <p:cNvSpPr>
            <a:spLocks noGrp="1"/>
          </p:cNvSpPr>
          <p:nvPr>
            <p:ph type="body" sz="quarter" idx="84" hasCustomPrompt="1"/>
          </p:nvPr>
        </p:nvSpPr>
        <p:spPr>
          <a:xfrm>
            <a:off x="833314" y="1840026"/>
            <a:ext cx="2907792" cy="128016"/>
          </a:xfrm>
        </p:spPr>
        <p:txBody>
          <a:bodyPr lIns="0" tIns="0" rIns="0" bIns="0" anchor="t">
            <a:noAutofit/>
          </a:bodyPr>
          <a:lstStyle>
            <a:lvl1pPr marL="0" indent="0" algn="ctr" latinLnBrk="0">
              <a:lnSpc>
                <a:spcPct val="80000"/>
              </a:lnSpc>
              <a:spcBef>
                <a:spcPts val="0"/>
              </a:spcBef>
              <a:buFontTx/>
              <a:buNone/>
              <a:defRPr lang="es-ES" sz="800" b="0" baseline="0">
                <a:solidFill>
                  <a:schemeClr val="accent5"/>
                </a:solidFill>
                <a:latin typeface="+mn-lt"/>
              </a:defRPr>
            </a:lvl1pPr>
            <a:lvl2pPr marL="0" indent="0" latinLnBrk="0">
              <a:spcBef>
                <a:spcPts val="0"/>
              </a:spcBef>
              <a:buFontTx/>
              <a:buNone/>
              <a:defRPr lang="es-ES" sz="700">
                <a:solidFill>
                  <a:schemeClr val="accent1"/>
                </a:solidFill>
              </a:defRPr>
            </a:lvl2pPr>
            <a:lvl3pPr marL="0" indent="0" latinLnBrk="0">
              <a:spcBef>
                <a:spcPts val="0"/>
              </a:spcBef>
              <a:buFontTx/>
              <a:buNone/>
              <a:defRPr lang="es-ES" sz="700">
                <a:solidFill>
                  <a:schemeClr val="accent1"/>
                </a:solidFill>
              </a:defRPr>
            </a:lvl3pPr>
            <a:lvl4pPr marL="0" indent="0" latinLnBrk="0">
              <a:spcBef>
                <a:spcPts val="0"/>
              </a:spcBef>
              <a:buFontTx/>
              <a:buNone/>
              <a:defRPr lang="es-ES" sz="700">
                <a:solidFill>
                  <a:schemeClr val="accent1"/>
                </a:solidFill>
              </a:defRPr>
            </a:lvl4pPr>
            <a:lvl5pPr marL="0" indent="0" latinLnBrk="0">
              <a:spcBef>
                <a:spcPts val="0"/>
              </a:spcBef>
              <a:buFontTx/>
              <a:buNone/>
              <a:defRPr lang="es-ES" sz="700">
                <a:solidFill>
                  <a:schemeClr val="accent1"/>
                </a:solidFill>
              </a:defRPr>
            </a:lvl5pPr>
          </a:lstStyle>
          <a:p>
            <a:pPr lvl="0"/>
            <a:r>
              <a:rPr lang="es-ES"/>
              <a:t>[Dirección web]</a:t>
            </a:r>
          </a:p>
        </p:txBody>
      </p:sp>
      <p:sp>
        <p:nvSpPr>
          <p:cNvPr id="125" name="Marcador de texto 23"/>
          <p:cNvSpPr>
            <a:spLocks noGrp="1"/>
          </p:cNvSpPr>
          <p:nvPr>
            <p:ph type="body" sz="quarter" idx="82" hasCustomPrompt="1"/>
          </p:nvPr>
        </p:nvSpPr>
        <p:spPr>
          <a:xfrm>
            <a:off x="833314" y="1990265"/>
            <a:ext cx="2907792" cy="128016"/>
          </a:xfrm>
        </p:spPr>
        <p:txBody>
          <a:bodyPr lIns="0" tIns="0" rIns="0" bIns="0" anchor="b">
            <a:noAutofit/>
          </a:bodyPr>
          <a:lstStyle>
            <a:lvl1pPr marL="0" indent="0" algn="ctr" latinLnBrk="0">
              <a:lnSpc>
                <a:spcPct val="80000"/>
              </a:lnSpc>
              <a:spcBef>
                <a:spcPts val="0"/>
              </a:spcBef>
              <a:buNone/>
              <a:defRPr lang="es-ES" sz="800" b="0">
                <a:solidFill>
                  <a:schemeClr val="accent5"/>
                </a:solidFill>
                <a:latin typeface="+mn-lt"/>
              </a:defRPr>
            </a:lvl1pPr>
            <a:lvl2pPr marL="0" indent="0" latinLnBrk="0">
              <a:spcBef>
                <a:spcPts val="0"/>
              </a:spcBef>
              <a:buNone/>
              <a:defRPr lang="es-ES" sz="700"/>
            </a:lvl2pPr>
            <a:lvl3pPr marL="0" indent="0" latinLnBrk="0">
              <a:spcBef>
                <a:spcPts val="0"/>
              </a:spcBef>
              <a:buNone/>
              <a:defRPr lang="es-ES" sz="700"/>
            </a:lvl3pPr>
            <a:lvl4pPr marL="0" indent="0" latinLnBrk="0">
              <a:spcBef>
                <a:spcPts val="0"/>
              </a:spcBef>
              <a:buNone/>
              <a:defRPr lang="es-ES" sz="700"/>
            </a:lvl4pPr>
            <a:lvl5pPr marL="0" indent="0" latinLnBrk="0">
              <a:spcBef>
                <a:spcPts val="0"/>
              </a:spcBef>
              <a:buNone/>
              <a:defRPr lang="es-ES" sz="700"/>
            </a:lvl5pPr>
          </a:lstStyle>
          <a:p>
            <a:pPr lvl="0"/>
            <a:r>
              <a:rPr lang="es-ES"/>
              <a:t>[Teléfono] | [Correo electrónico]</a:t>
            </a:r>
          </a:p>
        </p:txBody>
      </p:sp>
      <p:sp>
        <p:nvSpPr>
          <p:cNvPr id="115" name="Marcador de texto 19"/>
          <p:cNvSpPr>
            <a:spLocks noGrp="1"/>
          </p:cNvSpPr>
          <p:nvPr>
            <p:ph type="body" sz="quarter" idx="85" hasCustomPrompt="1"/>
          </p:nvPr>
        </p:nvSpPr>
        <p:spPr>
          <a:xfrm>
            <a:off x="833314" y="8496300"/>
            <a:ext cx="2903820" cy="185282"/>
          </a:xfrm>
        </p:spPr>
        <p:txBody>
          <a:bodyPr lIns="0" tIns="0" rIns="0" bIns="0" anchor="t">
            <a:noAutofit/>
          </a:bodyPr>
          <a:lstStyle>
            <a:lvl1pPr marL="0" indent="0" algn="ctr" latinLnBrk="0">
              <a:lnSpc>
                <a:spcPct val="80000"/>
              </a:lnSpc>
              <a:spcBef>
                <a:spcPts val="0"/>
              </a:spcBef>
              <a:buNone/>
              <a:defRPr lang="es-ES" sz="1300" b="1" cap="all" baseline="0">
                <a:solidFill>
                  <a:schemeClr val="accent2"/>
                </a:solidFill>
                <a:latin typeface="+mj-lt"/>
              </a:defRPr>
            </a:lvl1pPr>
            <a:lvl2pPr marL="0" indent="0" latinLnBrk="0">
              <a:spcBef>
                <a:spcPts val="0"/>
              </a:spcBef>
              <a:buNone/>
              <a:defRPr lang="es-ES" sz="900"/>
            </a:lvl2pPr>
            <a:lvl3pPr marL="0" indent="0" latinLnBrk="0">
              <a:spcBef>
                <a:spcPts val="0"/>
              </a:spcBef>
              <a:buNone/>
              <a:defRPr lang="es-ES" sz="900"/>
            </a:lvl3pPr>
            <a:lvl4pPr marL="0" indent="0" latinLnBrk="0">
              <a:spcBef>
                <a:spcPts val="0"/>
              </a:spcBef>
              <a:buNone/>
              <a:defRPr lang="es-ES" sz="900"/>
            </a:lvl4pPr>
            <a:lvl5pPr marL="0" indent="0" latinLnBrk="0">
              <a:spcBef>
                <a:spcPts val="0"/>
              </a:spcBef>
              <a:buNone/>
              <a:defRPr lang="es-ES" sz="900"/>
            </a:lvl5pPr>
          </a:lstStyle>
          <a:p>
            <a:pPr lvl="0"/>
            <a:r>
              <a:rPr lang="es-ES"/>
              <a:t>[Nombre]</a:t>
            </a:r>
          </a:p>
        </p:txBody>
      </p:sp>
      <p:sp>
        <p:nvSpPr>
          <p:cNvPr id="116" name="Marcador de texto 21"/>
          <p:cNvSpPr>
            <a:spLocks noGrp="1"/>
          </p:cNvSpPr>
          <p:nvPr>
            <p:ph type="body" sz="quarter" idx="86" hasCustomPrompt="1"/>
          </p:nvPr>
        </p:nvSpPr>
        <p:spPr>
          <a:xfrm>
            <a:off x="833314" y="8671079"/>
            <a:ext cx="2907284" cy="140384"/>
          </a:xfrm>
        </p:spPr>
        <p:txBody>
          <a:bodyPr lIns="0" tIns="0" rIns="0" bIns="0" anchor="t">
            <a:noAutofit/>
          </a:bodyPr>
          <a:lstStyle>
            <a:lvl1pPr marL="0" indent="0" algn="ctr" latinLnBrk="0">
              <a:lnSpc>
                <a:spcPct val="80000"/>
              </a:lnSpc>
              <a:spcBef>
                <a:spcPts val="0"/>
              </a:spcBef>
              <a:buNone/>
              <a:defRPr lang="es-ES" sz="900" b="0">
                <a:solidFill>
                  <a:schemeClr val="accent5"/>
                </a:solidFill>
                <a:latin typeface="+mn-lt"/>
              </a:defRPr>
            </a:lvl1pPr>
            <a:lvl2pPr marL="0" indent="0" latinLnBrk="0">
              <a:spcBef>
                <a:spcPts val="0"/>
              </a:spcBef>
              <a:buNone/>
              <a:defRPr lang="es-ES" sz="700" b="1">
                <a:solidFill>
                  <a:schemeClr val="tx1">
                    <a:lumMod val="65000"/>
                    <a:lumOff val="35000"/>
                  </a:schemeClr>
                </a:solidFill>
              </a:defRPr>
            </a:lvl2pPr>
            <a:lvl3pPr marL="0" indent="0" latinLnBrk="0">
              <a:spcBef>
                <a:spcPts val="0"/>
              </a:spcBef>
              <a:buNone/>
              <a:defRPr lang="es-ES" sz="700" b="1">
                <a:solidFill>
                  <a:schemeClr val="tx1">
                    <a:lumMod val="65000"/>
                    <a:lumOff val="35000"/>
                  </a:schemeClr>
                </a:solidFill>
              </a:defRPr>
            </a:lvl3pPr>
            <a:lvl4pPr marL="0" indent="0" latinLnBrk="0">
              <a:spcBef>
                <a:spcPts val="0"/>
              </a:spcBef>
              <a:buNone/>
              <a:defRPr lang="es-ES" sz="700" b="1">
                <a:solidFill>
                  <a:schemeClr val="tx1">
                    <a:lumMod val="65000"/>
                    <a:lumOff val="35000"/>
                  </a:schemeClr>
                </a:solidFill>
              </a:defRPr>
            </a:lvl4pPr>
            <a:lvl5pPr marL="0" indent="0" latinLnBrk="0">
              <a:spcBef>
                <a:spcPts val="0"/>
              </a:spcBef>
              <a:buNone/>
              <a:defRPr lang="es-ES" sz="700" b="1">
                <a:solidFill>
                  <a:schemeClr val="tx1">
                    <a:lumMod val="65000"/>
                    <a:lumOff val="35000"/>
                  </a:schemeClr>
                </a:solidFill>
              </a:defRPr>
            </a:lvl5pPr>
          </a:lstStyle>
          <a:p>
            <a:pPr lvl="0"/>
            <a:r>
              <a:rPr lang="es-ES"/>
              <a:t>[Cargo]</a:t>
            </a:r>
          </a:p>
        </p:txBody>
      </p:sp>
      <p:sp>
        <p:nvSpPr>
          <p:cNvPr id="117" name="Marcador de texto 31"/>
          <p:cNvSpPr>
            <a:spLocks noGrp="1"/>
          </p:cNvSpPr>
          <p:nvPr>
            <p:ph type="body" sz="quarter" idx="87" hasCustomPrompt="1"/>
          </p:nvPr>
        </p:nvSpPr>
        <p:spPr>
          <a:xfrm>
            <a:off x="833314" y="8921652"/>
            <a:ext cx="2907792" cy="140081"/>
          </a:xfrm>
        </p:spPr>
        <p:txBody>
          <a:bodyPr lIns="0" tIns="0" rIns="0" bIns="0">
            <a:noAutofit/>
          </a:bodyPr>
          <a:lstStyle>
            <a:lvl1pPr marL="0" indent="0" algn="ctr" latinLnBrk="0">
              <a:lnSpc>
                <a:spcPct val="80000"/>
              </a:lnSpc>
              <a:spcBef>
                <a:spcPts val="0"/>
              </a:spcBef>
              <a:buNone/>
              <a:defRPr lang="es-ES" sz="900" b="1" cap="all" baseline="0">
                <a:solidFill>
                  <a:schemeClr val="accent5"/>
                </a:solidFill>
                <a:latin typeface="+mj-lt"/>
              </a:defRPr>
            </a:lvl1pPr>
            <a:lvl2pPr marL="0" indent="0" latinLnBrk="0">
              <a:spcBef>
                <a:spcPts val="0"/>
              </a:spcBef>
              <a:buNone/>
              <a:defRPr lang="es-ES" sz="700">
                <a:solidFill>
                  <a:schemeClr val="tx1">
                    <a:lumMod val="65000"/>
                    <a:lumOff val="35000"/>
                  </a:schemeClr>
                </a:solidFill>
              </a:defRPr>
            </a:lvl2pPr>
            <a:lvl3pPr marL="0" indent="0" latinLnBrk="0">
              <a:spcBef>
                <a:spcPts val="0"/>
              </a:spcBef>
              <a:buNone/>
              <a:defRPr lang="es-ES" sz="700">
                <a:solidFill>
                  <a:schemeClr val="tx1">
                    <a:lumMod val="65000"/>
                    <a:lumOff val="35000"/>
                  </a:schemeClr>
                </a:solidFill>
              </a:defRPr>
            </a:lvl3pPr>
            <a:lvl4pPr marL="0" indent="0" latinLnBrk="0">
              <a:spcBef>
                <a:spcPts val="0"/>
              </a:spcBef>
              <a:buNone/>
              <a:defRPr lang="es-ES" sz="700">
                <a:solidFill>
                  <a:schemeClr val="tx1">
                    <a:lumMod val="65000"/>
                    <a:lumOff val="35000"/>
                  </a:schemeClr>
                </a:solidFill>
              </a:defRPr>
            </a:lvl4pPr>
            <a:lvl5pPr marL="0" indent="0" latinLnBrk="0">
              <a:spcBef>
                <a:spcPts val="0"/>
              </a:spcBef>
              <a:buNone/>
              <a:defRPr lang="es-ES" sz="700">
                <a:solidFill>
                  <a:schemeClr val="tx1">
                    <a:lumMod val="65000"/>
                    <a:lumOff val="35000"/>
                  </a:schemeClr>
                </a:solidFill>
              </a:defRPr>
            </a:lvl5pPr>
          </a:lstStyle>
          <a:p>
            <a:pPr lvl="0"/>
            <a:r>
              <a:rPr lang="es-ES"/>
              <a:t>[Compañía]</a:t>
            </a:r>
          </a:p>
        </p:txBody>
      </p:sp>
      <p:sp>
        <p:nvSpPr>
          <p:cNvPr id="118" name="Marcador de texto 31"/>
          <p:cNvSpPr>
            <a:spLocks noGrp="1"/>
          </p:cNvSpPr>
          <p:nvPr>
            <p:ph type="body" sz="quarter" idx="88" hasCustomPrompt="1"/>
          </p:nvPr>
        </p:nvSpPr>
        <p:spPr>
          <a:xfrm>
            <a:off x="833314" y="9051884"/>
            <a:ext cx="2907792" cy="128016"/>
          </a:xfrm>
        </p:spPr>
        <p:txBody>
          <a:bodyPr lIns="0" tIns="0" rIns="0" bIns="0">
            <a:noAutofit/>
          </a:bodyPr>
          <a:lstStyle>
            <a:lvl1pPr marL="0" indent="0" algn="ctr" latinLnBrk="0">
              <a:lnSpc>
                <a:spcPct val="80000"/>
              </a:lnSpc>
              <a:spcBef>
                <a:spcPts val="0"/>
              </a:spcBef>
              <a:buNone/>
              <a:defRPr lang="es-ES" sz="800" b="0">
                <a:solidFill>
                  <a:schemeClr val="accent5"/>
                </a:solidFill>
                <a:latin typeface="+mn-lt"/>
              </a:defRPr>
            </a:lvl1pPr>
            <a:lvl2pPr marL="0" indent="0" latinLnBrk="0">
              <a:spcBef>
                <a:spcPts val="0"/>
              </a:spcBef>
              <a:buNone/>
              <a:defRPr lang="es-ES" sz="700">
                <a:solidFill>
                  <a:schemeClr val="tx1">
                    <a:lumMod val="65000"/>
                    <a:lumOff val="35000"/>
                  </a:schemeClr>
                </a:solidFill>
              </a:defRPr>
            </a:lvl2pPr>
            <a:lvl3pPr marL="0" indent="0" latinLnBrk="0">
              <a:spcBef>
                <a:spcPts val="0"/>
              </a:spcBef>
              <a:buNone/>
              <a:defRPr lang="es-ES" sz="700">
                <a:solidFill>
                  <a:schemeClr val="tx1">
                    <a:lumMod val="65000"/>
                    <a:lumOff val="35000"/>
                  </a:schemeClr>
                </a:solidFill>
              </a:defRPr>
            </a:lvl3pPr>
            <a:lvl4pPr marL="0" indent="0" latinLnBrk="0">
              <a:spcBef>
                <a:spcPts val="0"/>
              </a:spcBef>
              <a:buNone/>
              <a:defRPr lang="es-ES" sz="700">
                <a:solidFill>
                  <a:schemeClr val="tx1">
                    <a:lumMod val="65000"/>
                    <a:lumOff val="35000"/>
                  </a:schemeClr>
                </a:solidFill>
              </a:defRPr>
            </a:lvl4pPr>
            <a:lvl5pPr marL="0" indent="0" latinLnBrk="0">
              <a:spcBef>
                <a:spcPts val="0"/>
              </a:spcBef>
              <a:buNone/>
              <a:defRPr lang="es-ES" sz="700">
                <a:solidFill>
                  <a:schemeClr val="tx1">
                    <a:lumMod val="65000"/>
                    <a:lumOff val="35000"/>
                  </a:schemeClr>
                </a:solidFill>
              </a:defRPr>
            </a:lvl5pPr>
          </a:lstStyle>
          <a:p>
            <a:pPr lvl="0"/>
            <a:r>
              <a:rPr lang="es-ES"/>
              <a:t>[Calle, ciudad, código postal]</a:t>
            </a:r>
          </a:p>
        </p:txBody>
      </p:sp>
      <p:sp>
        <p:nvSpPr>
          <p:cNvPr id="119" name="Marcador de texto 27"/>
          <p:cNvSpPr>
            <a:spLocks noGrp="1"/>
          </p:cNvSpPr>
          <p:nvPr>
            <p:ph type="body" sz="quarter" idx="89" hasCustomPrompt="1"/>
          </p:nvPr>
        </p:nvSpPr>
        <p:spPr>
          <a:xfrm>
            <a:off x="833314" y="9157876"/>
            <a:ext cx="2907792" cy="128016"/>
          </a:xfrm>
        </p:spPr>
        <p:txBody>
          <a:bodyPr lIns="0" tIns="0" rIns="0" bIns="0" anchor="t">
            <a:noAutofit/>
          </a:bodyPr>
          <a:lstStyle>
            <a:lvl1pPr marL="0" indent="0" algn="ctr" latinLnBrk="0">
              <a:lnSpc>
                <a:spcPct val="80000"/>
              </a:lnSpc>
              <a:spcBef>
                <a:spcPts val="0"/>
              </a:spcBef>
              <a:buFontTx/>
              <a:buNone/>
              <a:defRPr lang="es-ES" sz="800" b="0" baseline="0">
                <a:solidFill>
                  <a:schemeClr val="accent5"/>
                </a:solidFill>
                <a:latin typeface="+mn-lt"/>
              </a:defRPr>
            </a:lvl1pPr>
            <a:lvl2pPr marL="0" indent="0" latinLnBrk="0">
              <a:spcBef>
                <a:spcPts val="0"/>
              </a:spcBef>
              <a:buFontTx/>
              <a:buNone/>
              <a:defRPr lang="es-ES" sz="700">
                <a:solidFill>
                  <a:schemeClr val="accent1"/>
                </a:solidFill>
              </a:defRPr>
            </a:lvl2pPr>
            <a:lvl3pPr marL="0" indent="0" latinLnBrk="0">
              <a:spcBef>
                <a:spcPts val="0"/>
              </a:spcBef>
              <a:buFontTx/>
              <a:buNone/>
              <a:defRPr lang="es-ES" sz="700">
                <a:solidFill>
                  <a:schemeClr val="accent1"/>
                </a:solidFill>
              </a:defRPr>
            </a:lvl3pPr>
            <a:lvl4pPr marL="0" indent="0" latinLnBrk="0">
              <a:spcBef>
                <a:spcPts val="0"/>
              </a:spcBef>
              <a:buFontTx/>
              <a:buNone/>
              <a:defRPr lang="es-ES" sz="700">
                <a:solidFill>
                  <a:schemeClr val="accent1"/>
                </a:solidFill>
              </a:defRPr>
            </a:lvl4pPr>
            <a:lvl5pPr marL="0" indent="0" latinLnBrk="0">
              <a:spcBef>
                <a:spcPts val="0"/>
              </a:spcBef>
              <a:buFontTx/>
              <a:buNone/>
              <a:defRPr lang="es-ES" sz="700">
                <a:solidFill>
                  <a:schemeClr val="accent1"/>
                </a:solidFill>
              </a:defRPr>
            </a:lvl5pPr>
          </a:lstStyle>
          <a:p>
            <a:pPr lvl="0"/>
            <a:r>
              <a:rPr lang="es-ES"/>
              <a:t>[Dirección web]</a:t>
            </a:r>
          </a:p>
        </p:txBody>
      </p:sp>
      <p:sp>
        <p:nvSpPr>
          <p:cNvPr id="120" name="Marcador de texto 23"/>
          <p:cNvSpPr>
            <a:spLocks noGrp="1"/>
          </p:cNvSpPr>
          <p:nvPr>
            <p:ph type="body" sz="quarter" idx="90" hasCustomPrompt="1"/>
          </p:nvPr>
        </p:nvSpPr>
        <p:spPr>
          <a:xfrm>
            <a:off x="833314" y="9308115"/>
            <a:ext cx="2907792" cy="128016"/>
          </a:xfrm>
        </p:spPr>
        <p:txBody>
          <a:bodyPr lIns="0" tIns="0" rIns="0" bIns="0" anchor="b">
            <a:noAutofit/>
          </a:bodyPr>
          <a:lstStyle>
            <a:lvl1pPr marL="0" indent="0" algn="ctr" latinLnBrk="0">
              <a:lnSpc>
                <a:spcPct val="80000"/>
              </a:lnSpc>
              <a:spcBef>
                <a:spcPts val="0"/>
              </a:spcBef>
              <a:buNone/>
              <a:defRPr lang="es-ES" sz="800" b="0">
                <a:solidFill>
                  <a:schemeClr val="accent5"/>
                </a:solidFill>
                <a:latin typeface="+mn-lt"/>
              </a:defRPr>
            </a:lvl1pPr>
            <a:lvl2pPr marL="0" indent="0" latinLnBrk="0">
              <a:spcBef>
                <a:spcPts val="0"/>
              </a:spcBef>
              <a:buNone/>
              <a:defRPr lang="es-ES" sz="700"/>
            </a:lvl2pPr>
            <a:lvl3pPr marL="0" indent="0" latinLnBrk="0">
              <a:spcBef>
                <a:spcPts val="0"/>
              </a:spcBef>
              <a:buNone/>
              <a:defRPr lang="es-ES" sz="700"/>
            </a:lvl3pPr>
            <a:lvl4pPr marL="0" indent="0" latinLnBrk="0">
              <a:spcBef>
                <a:spcPts val="0"/>
              </a:spcBef>
              <a:buNone/>
              <a:defRPr lang="es-ES" sz="700"/>
            </a:lvl4pPr>
            <a:lvl5pPr marL="0" indent="0" latinLnBrk="0">
              <a:spcBef>
                <a:spcPts val="0"/>
              </a:spcBef>
              <a:buNone/>
              <a:defRPr lang="es-ES" sz="700"/>
            </a:lvl5pPr>
          </a:lstStyle>
          <a:p>
            <a:pPr lvl="0"/>
            <a:r>
              <a:rPr lang="es-ES"/>
              <a:t>[Teléfono] | [Correo electrónico]</a:t>
            </a:r>
          </a:p>
        </p:txBody>
      </p:sp>
      <p:sp>
        <p:nvSpPr>
          <p:cNvPr id="62" name="Marcador de texto 19"/>
          <p:cNvSpPr>
            <a:spLocks noGrp="1"/>
          </p:cNvSpPr>
          <p:nvPr>
            <p:ph type="body" sz="quarter" idx="147" hasCustomPrompt="1"/>
          </p:nvPr>
        </p:nvSpPr>
        <p:spPr>
          <a:xfrm>
            <a:off x="833314" y="6667500"/>
            <a:ext cx="2903820" cy="185282"/>
          </a:xfrm>
        </p:spPr>
        <p:txBody>
          <a:bodyPr lIns="0" tIns="0" rIns="0" bIns="0" anchor="t">
            <a:noAutofit/>
          </a:bodyPr>
          <a:lstStyle>
            <a:lvl1pPr marL="0" indent="0" algn="ctr" latinLnBrk="0">
              <a:lnSpc>
                <a:spcPct val="80000"/>
              </a:lnSpc>
              <a:spcBef>
                <a:spcPts val="0"/>
              </a:spcBef>
              <a:buNone/>
              <a:defRPr lang="es-ES" sz="1300" b="1" cap="all" baseline="0">
                <a:solidFill>
                  <a:schemeClr val="accent2"/>
                </a:solidFill>
                <a:latin typeface="+mj-lt"/>
              </a:defRPr>
            </a:lvl1pPr>
            <a:lvl2pPr marL="0" indent="0" latinLnBrk="0">
              <a:spcBef>
                <a:spcPts val="0"/>
              </a:spcBef>
              <a:buNone/>
              <a:defRPr lang="es-ES" sz="900"/>
            </a:lvl2pPr>
            <a:lvl3pPr marL="0" indent="0" latinLnBrk="0">
              <a:spcBef>
                <a:spcPts val="0"/>
              </a:spcBef>
              <a:buNone/>
              <a:defRPr lang="es-ES" sz="900"/>
            </a:lvl3pPr>
            <a:lvl4pPr marL="0" indent="0" latinLnBrk="0">
              <a:spcBef>
                <a:spcPts val="0"/>
              </a:spcBef>
              <a:buNone/>
              <a:defRPr lang="es-ES" sz="900"/>
            </a:lvl4pPr>
            <a:lvl5pPr marL="0" indent="0" latinLnBrk="0">
              <a:spcBef>
                <a:spcPts val="0"/>
              </a:spcBef>
              <a:buNone/>
              <a:defRPr lang="es-ES" sz="900"/>
            </a:lvl5pPr>
          </a:lstStyle>
          <a:p>
            <a:pPr lvl="0"/>
            <a:r>
              <a:rPr lang="es-ES"/>
              <a:t>[Nombre]</a:t>
            </a:r>
          </a:p>
        </p:txBody>
      </p:sp>
      <p:sp>
        <p:nvSpPr>
          <p:cNvPr id="63" name="Marcador de texto 21"/>
          <p:cNvSpPr>
            <a:spLocks noGrp="1"/>
          </p:cNvSpPr>
          <p:nvPr>
            <p:ph type="body" sz="quarter" idx="148" hasCustomPrompt="1"/>
          </p:nvPr>
        </p:nvSpPr>
        <p:spPr>
          <a:xfrm>
            <a:off x="833314" y="6842279"/>
            <a:ext cx="2907284" cy="140384"/>
          </a:xfrm>
        </p:spPr>
        <p:txBody>
          <a:bodyPr lIns="0" tIns="0" rIns="0" bIns="0" anchor="t">
            <a:noAutofit/>
          </a:bodyPr>
          <a:lstStyle>
            <a:lvl1pPr marL="0" indent="0" algn="ctr" latinLnBrk="0">
              <a:lnSpc>
                <a:spcPct val="80000"/>
              </a:lnSpc>
              <a:spcBef>
                <a:spcPts val="0"/>
              </a:spcBef>
              <a:buNone/>
              <a:defRPr lang="es-ES" sz="900" b="0">
                <a:solidFill>
                  <a:schemeClr val="accent5"/>
                </a:solidFill>
                <a:latin typeface="+mn-lt"/>
              </a:defRPr>
            </a:lvl1pPr>
            <a:lvl2pPr marL="0" indent="0" latinLnBrk="0">
              <a:spcBef>
                <a:spcPts val="0"/>
              </a:spcBef>
              <a:buNone/>
              <a:defRPr lang="es-ES" sz="700" b="1">
                <a:solidFill>
                  <a:schemeClr val="tx1">
                    <a:lumMod val="65000"/>
                    <a:lumOff val="35000"/>
                  </a:schemeClr>
                </a:solidFill>
              </a:defRPr>
            </a:lvl2pPr>
            <a:lvl3pPr marL="0" indent="0" latinLnBrk="0">
              <a:spcBef>
                <a:spcPts val="0"/>
              </a:spcBef>
              <a:buNone/>
              <a:defRPr lang="es-ES" sz="700" b="1">
                <a:solidFill>
                  <a:schemeClr val="tx1">
                    <a:lumMod val="65000"/>
                    <a:lumOff val="35000"/>
                  </a:schemeClr>
                </a:solidFill>
              </a:defRPr>
            </a:lvl3pPr>
            <a:lvl4pPr marL="0" indent="0" latinLnBrk="0">
              <a:spcBef>
                <a:spcPts val="0"/>
              </a:spcBef>
              <a:buNone/>
              <a:defRPr lang="es-ES" sz="700" b="1">
                <a:solidFill>
                  <a:schemeClr val="tx1">
                    <a:lumMod val="65000"/>
                    <a:lumOff val="35000"/>
                  </a:schemeClr>
                </a:solidFill>
              </a:defRPr>
            </a:lvl4pPr>
            <a:lvl5pPr marL="0" indent="0" latinLnBrk="0">
              <a:spcBef>
                <a:spcPts val="0"/>
              </a:spcBef>
              <a:buNone/>
              <a:defRPr lang="es-ES" sz="700" b="1">
                <a:solidFill>
                  <a:schemeClr val="tx1">
                    <a:lumMod val="65000"/>
                    <a:lumOff val="35000"/>
                  </a:schemeClr>
                </a:solidFill>
              </a:defRPr>
            </a:lvl5pPr>
          </a:lstStyle>
          <a:p>
            <a:pPr lvl="0"/>
            <a:r>
              <a:rPr lang="es-ES"/>
              <a:t>[Cargo]</a:t>
            </a:r>
          </a:p>
        </p:txBody>
      </p:sp>
      <p:sp>
        <p:nvSpPr>
          <p:cNvPr id="64" name="Marcador de texto 31"/>
          <p:cNvSpPr>
            <a:spLocks noGrp="1"/>
          </p:cNvSpPr>
          <p:nvPr>
            <p:ph type="body" sz="quarter" idx="149" hasCustomPrompt="1"/>
          </p:nvPr>
        </p:nvSpPr>
        <p:spPr>
          <a:xfrm>
            <a:off x="833314" y="7092852"/>
            <a:ext cx="2907792" cy="140081"/>
          </a:xfrm>
        </p:spPr>
        <p:txBody>
          <a:bodyPr lIns="0" tIns="0" rIns="0" bIns="0">
            <a:noAutofit/>
          </a:bodyPr>
          <a:lstStyle>
            <a:lvl1pPr marL="0" indent="0" algn="ctr" latinLnBrk="0">
              <a:lnSpc>
                <a:spcPct val="80000"/>
              </a:lnSpc>
              <a:spcBef>
                <a:spcPts val="0"/>
              </a:spcBef>
              <a:buNone/>
              <a:defRPr lang="es-ES" sz="900" b="1" cap="all" baseline="0">
                <a:solidFill>
                  <a:schemeClr val="accent5"/>
                </a:solidFill>
                <a:latin typeface="+mj-lt"/>
              </a:defRPr>
            </a:lvl1pPr>
            <a:lvl2pPr marL="0" indent="0" latinLnBrk="0">
              <a:spcBef>
                <a:spcPts val="0"/>
              </a:spcBef>
              <a:buNone/>
              <a:defRPr lang="es-ES" sz="700">
                <a:solidFill>
                  <a:schemeClr val="tx1">
                    <a:lumMod val="65000"/>
                    <a:lumOff val="35000"/>
                  </a:schemeClr>
                </a:solidFill>
              </a:defRPr>
            </a:lvl2pPr>
            <a:lvl3pPr marL="0" indent="0" latinLnBrk="0">
              <a:spcBef>
                <a:spcPts val="0"/>
              </a:spcBef>
              <a:buNone/>
              <a:defRPr lang="es-ES" sz="700">
                <a:solidFill>
                  <a:schemeClr val="tx1">
                    <a:lumMod val="65000"/>
                    <a:lumOff val="35000"/>
                  </a:schemeClr>
                </a:solidFill>
              </a:defRPr>
            </a:lvl3pPr>
            <a:lvl4pPr marL="0" indent="0" latinLnBrk="0">
              <a:spcBef>
                <a:spcPts val="0"/>
              </a:spcBef>
              <a:buNone/>
              <a:defRPr lang="es-ES" sz="700">
                <a:solidFill>
                  <a:schemeClr val="tx1">
                    <a:lumMod val="65000"/>
                    <a:lumOff val="35000"/>
                  </a:schemeClr>
                </a:solidFill>
              </a:defRPr>
            </a:lvl4pPr>
            <a:lvl5pPr marL="0" indent="0" latinLnBrk="0">
              <a:spcBef>
                <a:spcPts val="0"/>
              </a:spcBef>
              <a:buNone/>
              <a:defRPr lang="es-ES" sz="700">
                <a:solidFill>
                  <a:schemeClr val="tx1">
                    <a:lumMod val="65000"/>
                    <a:lumOff val="35000"/>
                  </a:schemeClr>
                </a:solidFill>
              </a:defRPr>
            </a:lvl5pPr>
          </a:lstStyle>
          <a:p>
            <a:pPr lvl="0"/>
            <a:r>
              <a:rPr lang="es-ES"/>
              <a:t>[Compañía]</a:t>
            </a:r>
          </a:p>
        </p:txBody>
      </p:sp>
      <p:sp>
        <p:nvSpPr>
          <p:cNvPr id="65" name="Marcador de texto 31"/>
          <p:cNvSpPr>
            <a:spLocks noGrp="1"/>
          </p:cNvSpPr>
          <p:nvPr>
            <p:ph type="body" sz="quarter" idx="150" hasCustomPrompt="1"/>
          </p:nvPr>
        </p:nvSpPr>
        <p:spPr>
          <a:xfrm>
            <a:off x="833314" y="7223084"/>
            <a:ext cx="2907792" cy="128016"/>
          </a:xfrm>
        </p:spPr>
        <p:txBody>
          <a:bodyPr lIns="0" tIns="0" rIns="0" bIns="0">
            <a:noAutofit/>
          </a:bodyPr>
          <a:lstStyle>
            <a:lvl1pPr marL="0" indent="0" algn="ctr" latinLnBrk="0">
              <a:lnSpc>
                <a:spcPct val="80000"/>
              </a:lnSpc>
              <a:spcBef>
                <a:spcPts val="0"/>
              </a:spcBef>
              <a:buNone/>
              <a:defRPr lang="es-ES" sz="800" b="0">
                <a:solidFill>
                  <a:schemeClr val="accent5"/>
                </a:solidFill>
                <a:latin typeface="+mn-lt"/>
              </a:defRPr>
            </a:lvl1pPr>
            <a:lvl2pPr marL="0" indent="0" latinLnBrk="0">
              <a:spcBef>
                <a:spcPts val="0"/>
              </a:spcBef>
              <a:buNone/>
              <a:defRPr lang="es-ES" sz="700">
                <a:solidFill>
                  <a:schemeClr val="tx1">
                    <a:lumMod val="65000"/>
                    <a:lumOff val="35000"/>
                  </a:schemeClr>
                </a:solidFill>
              </a:defRPr>
            </a:lvl2pPr>
            <a:lvl3pPr marL="0" indent="0" latinLnBrk="0">
              <a:spcBef>
                <a:spcPts val="0"/>
              </a:spcBef>
              <a:buNone/>
              <a:defRPr lang="es-ES" sz="700">
                <a:solidFill>
                  <a:schemeClr val="tx1">
                    <a:lumMod val="65000"/>
                    <a:lumOff val="35000"/>
                  </a:schemeClr>
                </a:solidFill>
              </a:defRPr>
            </a:lvl3pPr>
            <a:lvl4pPr marL="0" indent="0" latinLnBrk="0">
              <a:spcBef>
                <a:spcPts val="0"/>
              </a:spcBef>
              <a:buNone/>
              <a:defRPr lang="es-ES" sz="700">
                <a:solidFill>
                  <a:schemeClr val="tx1">
                    <a:lumMod val="65000"/>
                    <a:lumOff val="35000"/>
                  </a:schemeClr>
                </a:solidFill>
              </a:defRPr>
            </a:lvl4pPr>
            <a:lvl5pPr marL="0" indent="0" latinLnBrk="0">
              <a:spcBef>
                <a:spcPts val="0"/>
              </a:spcBef>
              <a:buNone/>
              <a:defRPr lang="es-ES" sz="700">
                <a:solidFill>
                  <a:schemeClr val="tx1">
                    <a:lumMod val="65000"/>
                    <a:lumOff val="35000"/>
                  </a:schemeClr>
                </a:solidFill>
              </a:defRPr>
            </a:lvl5pPr>
          </a:lstStyle>
          <a:p>
            <a:pPr lvl="0"/>
            <a:r>
              <a:rPr lang="es-ES"/>
              <a:t>[Calle, ciudad, código postal]</a:t>
            </a:r>
          </a:p>
        </p:txBody>
      </p:sp>
      <p:sp>
        <p:nvSpPr>
          <p:cNvPr id="66" name="Marcador de texto 27"/>
          <p:cNvSpPr>
            <a:spLocks noGrp="1"/>
          </p:cNvSpPr>
          <p:nvPr>
            <p:ph type="body" sz="quarter" idx="151" hasCustomPrompt="1"/>
          </p:nvPr>
        </p:nvSpPr>
        <p:spPr>
          <a:xfrm>
            <a:off x="833314" y="7329076"/>
            <a:ext cx="2907792" cy="128016"/>
          </a:xfrm>
        </p:spPr>
        <p:txBody>
          <a:bodyPr lIns="0" tIns="0" rIns="0" bIns="0" anchor="t">
            <a:noAutofit/>
          </a:bodyPr>
          <a:lstStyle>
            <a:lvl1pPr marL="0" indent="0" algn="ctr" latinLnBrk="0">
              <a:lnSpc>
                <a:spcPct val="80000"/>
              </a:lnSpc>
              <a:spcBef>
                <a:spcPts val="0"/>
              </a:spcBef>
              <a:buFontTx/>
              <a:buNone/>
              <a:defRPr lang="es-ES" sz="800" b="0" baseline="0">
                <a:solidFill>
                  <a:schemeClr val="accent5"/>
                </a:solidFill>
                <a:latin typeface="+mn-lt"/>
              </a:defRPr>
            </a:lvl1pPr>
            <a:lvl2pPr marL="0" indent="0" latinLnBrk="0">
              <a:spcBef>
                <a:spcPts val="0"/>
              </a:spcBef>
              <a:buFontTx/>
              <a:buNone/>
              <a:defRPr lang="es-ES" sz="700">
                <a:solidFill>
                  <a:schemeClr val="accent1"/>
                </a:solidFill>
              </a:defRPr>
            </a:lvl2pPr>
            <a:lvl3pPr marL="0" indent="0" latinLnBrk="0">
              <a:spcBef>
                <a:spcPts val="0"/>
              </a:spcBef>
              <a:buFontTx/>
              <a:buNone/>
              <a:defRPr lang="es-ES" sz="700">
                <a:solidFill>
                  <a:schemeClr val="accent1"/>
                </a:solidFill>
              </a:defRPr>
            </a:lvl3pPr>
            <a:lvl4pPr marL="0" indent="0" latinLnBrk="0">
              <a:spcBef>
                <a:spcPts val="0"/>
              </a:spcBef>
              <a:buFontTx/>
              <a:buNone/>
              <a:defRPr lang="es-ES" sz="700">
                <a:solidFill>
                  <a:schemeClr val="accent1"/>
                </a:solidFill>
              </a:defRPr>
            </a:lvl4pPr>
            <a:lvl5pPr marL="0" indent="0" latinLnBrk="0">
              <a:spcBef>
                <a:spcPts val="0"/>
              </a:spcBef>
              <a:buFontTx/>
              <a:buNone/>
              <a:defRPr lang="es-ES" sz="700">
                <a:solidFill>
                  <a:schemeClr val="accent1"/>
                </a:solidFill>
              </a:defRPr>
            </a:lvl5pPr>
          </a:lstStyle>
          <a:p>
            <a:pPr lvl="0"/>
            <a:r>
              <a:rPr lang="es-ES"/>
              <a:t>[Dirección web]</a:t>
            </a:r>
          </a:p>
        </p:txBody>
      </p:sp>
      <p:sp>
        <p:nvSpPr>
          <p:cNvPr id="67" name="Marcador de texto 23"/>
          <p:cNvSpPr>
            <a:spLocks noGrp="1"/>
          </p:cNvSpPr>
          <p:nvPr>
            <p:ph type="body" sz="quarter" idx="152" hasCustomPrompt="1"/>
          </p:nvPr>
        </p:nvSpPr>
        <p:spPr>
          <a:xfrm>
            <a:off x="833314" y="7479315"/>
            <a:ext cx="2907792" cy="128016"/>
          </a:xfrm>
        </p:spPr>
        <p:txBody>
          <a:bodyPr lIns="0" tIns="0" rIns="0" bIns="0" anchor="b">
            <a:noAutofit/>
          </a:bodyPr>
          <a:lstStyle>
            <a:lvl1pPr marL="0" indent="0" algn="ctr" latinLnBrk="0">
              <a:lnSpc>
                <a:spcPct val="80000"/>
              </a:lnSpc>
              <a:spcBef>
                <a:spcPts val="0"/>
              </a:spcBef>
              <a:buNone/>
              <a:defRPr lang="es-ES" sz="800" b="0">
                <a:solidFill>
                  <a:schemeClr val="accent5"/>
                </a:solidFill>
                <a:latin typeface="+mn-lt"/>
              </a:defRPr>
            </a:lvl1pPr>
            <a:lvl2pPr marL="0" indent="0" latinLnBrk="0">
              <a:spcBef>
                <a:spcPts val="0"/>
              </a:spcBef>
              <a:buNone/>
              <a:defRPr lang="es-ES" sz="700"/>
            </a:lvl2pPr>
            <a:lvl3pPr marL="0" indent="0" latinLnBrk="0">
              <a:spcBef>
                <a:spcPts val="0"/>
              </a:spcBef>
              <a:buNone/>
              <a:defRPr lang="es-ES" sz="700"/>
            </a:lvl3pPr>
            <a:lvl4pPr marL="0" indent="0" latinLnBrk="0">
              <a:spcBef>
                <a:spcPts val="0"/>
              </a:spcBef>
              <a:buNone/>
              <a:defRPr lang="es-ES" sz="700"/>
            </a:lvl4pPr>
            <a:lvl5pPr marL="0" indent="0" latinLnBrk="0">
              <a:spcBef>
                <a:spcPts val="0"/>
              </a:spcBef>
              <a:buNone/>
              <a:defRPr lang="es-ES" sz="700"/>
            </a:lvl5pPr>
          </a:lstStyle>
          <a:p>
            <a:pPr lvl="0"/>
            <a:r>
              <a:rPr lang="es-ES"/>
              <a:t>[Teléfono] | [Correo electrónico]</a:t>
            </a:r>
          </a:p>
        </p:txBody>
      </p:sp>
      <p:sp>
        <p:nvSpPr>
          <p:cNvPr id="68" name="Marcador de texto 19"/>
          <p:cNvSpPr>
            <a:spLocks noGrp="1"/>
          </p:cNvSpPr>
          <p:nvPr>
            <p:ph type="body" sz="quarter" idx="153" hasCustomPrompt="1"/>
          </p:nvPr>
        </p:nvSpPr>
        <p:spPr>
          <a:xfrm>
            <a:off x="833314" y="4838700"/>
            <a:ext cx="2903820" cy="185282"/>
          </a:xfrm>
        </p:spPr>
        <p:txBody>
          <a:bodyPr lIns="0" tIns="0" rIns="0" bIns="0" anchor="t">
            <a:noAutofit/>
          </a:bodyPr>
          <a:lstStyle>
            <a:lvl1pPr marL="0" indent="0" algn="ctr" latinLnBrk="0">
              <a:lnSpc>
                <a:spcPct val="80000"/>
              </a:lnSpc>
              <a:spcBef>
                <a:spcPts val="0"/>
              </a:spcBef>
              <a:buNone/>
              <a:defRPr lang="es-ES" sz="1300" b="1" cap="all" baseline="0">
                <a:solidFill>
                  <a:schemeClr val="accent2"/>
                </a:solidFill>
                <a:latin typeface="+mj-lt"/>
              </a:defRPr>
            </a:lvl1pPr>
            <a:lvl2pPr marL="0" indent="0" latinLnBrk="0">
              <a:spcBef>
                <a:spcPts val="0"/>
              </a:spcBef>
              <a:buNone/>
              <a:defRPr lang="es-ES" sz="900"/>
            </a:lvl2pPr>
            <a:lvl3pPr marL="0" indent="0" latinLnBrk="0">
              <a:spcBef>
                <a:spcPts val="0"/>
              </a:spcBef>
              <a:buNone/>
              <a:defRPr lang="es-ES" sz="900"/>
            </a:lvl3pPr>
            <a:lvl4pPr marL="0" indent="0" latinLnBrk="0">
              <a:spcBef>
                <a:spcPts val="0"/>
              </a:spcBef>
              <a:buNone/>
              <a:defRPr lang="es-ES" sz="900"/>
            </a:lvl4pPr>
            <a:lvl5pPr marL="0" indent="0" latinLnBrk="0">
              <a:spcBef>
                <a:spcPts val="0"/>
              </a:spcBef>
              <a:buNone/>
              <a:defRPr lang="es-ES" sz="900"/>
            </a:lvl5pPr>
          </a:lstStyle>
          <a:p>
            <a:pPr lvl="0"/>
            <a:r>
              <a:rPr lang="es-ES"/>
              <a:t>[Nombre]</a:t>
            </a:r>
          </a:p>
        </p:txBody>
      </p:sp>
      <p:sp>
        <p:nvSpPr>
          <p:cNvPr id="69" name="Marcador de texto 21"/>
          <p:cNvSpPr>
            <a:spLocks noGrp="1"/>
          </p:cNvSpPr>
          <p:nvPr>
            <p:ph type="body" sz="quarter" idx="154" hasCustomPrompt="1"/>
          </p:nvPr>
        </p:nvSpPr>
        <p:spPr>
          <a:xfrm>
            <a:off x="833314" y="5013479"/>
            <a:ext cx="2907284" cy="140384"/>
          </a:xfrm>
        </p:spPr>
        <p:txBody>
          <a:bodyPr lIns="0" tIns="0" rIns="0" bIns="0" anchor="t">
            <a:noAutofit/>
          </a:bodyPr>
          <a:lstStyle>
            <a:lvl1pPr marL="0" indent="0" algn="ctr" latinLnBrk="0">
              <a:lnSpc>
                <a:spcPct val="80000"/>
              </a:lnSpc>
              <a:spcBef>
                <a:spcPts val="0"/>
              </a:spcBef>
              <a:buNone/>
              <a:defRPr lang="es-ES" sz="900" b="0">
                <a:solidFill>
                  <a:schemeClr val="accent5"/>
                </a:solidFill>
                <a:latin typeface="+mn-lt"/>
              </a:defRPr>
            </a:lvl1pPr>
            <a:lvl2pPr marL="0" indent="0" latinLnBrk="0">
              <a:spcBef>
                <a:spcPts val="0"/>
              </a:spcBef>
              <a:buNone/>
              <a:defRPr lang="es-ES" sz="700" b="1">
                <a:solidFill>
                  <a:schemeClr val="tx1">
                    <a:lumMod val="65000"/>
                    <a:lumOff val="35000"/>
                  </a:schemeClr>
                </a:solidFill>
              </a:defRPr>
            </a:lvl2pPr>
            <a:lvl3pPr marL="0" indent="0" latinLnBrk="0">
              <a:spcBef>
                <a:spcPts val="0"/>
              </a:spcBef>
              <a:buNone/>
              <a:defRPr lang="es-ES" sz="700" b="1">
                <a:solidFill>
                  <a:schemeClr val="tx1">
                    <a:lumMod val="65000"/>
                    <a:lumOff val="35000"/>
                  </a:schemeClr>
                </a:solidFill>
              </a:defRPr>
            </a:lvl3pPr>
            <a:lvl4pPr marL="0" indent="0" latinLnBrk="0">
              <a:spcBef>
                <a:spcPts val="0"/>
              </a:spcBef>
              <a:buNone/>
              <a:defRPr lang="es-ES" sz="700" b="1">
                <a:solidFill>
                  <a:schemeClr val="tx1">
                    <a:lumMod val="65000"/>
                    <a:lumOff val="35000"/>
                  </a:schemeClr>
                </a:solidFill>
              </a:defRPr>
            </a:lvl4pPr>
            <a:lvl5pPr marL="0" indent="0" latinLnBrk="0">
              <a:spcBef>
                <a:spcPts val="0"/>
              </a:spcBef>
              <a:buNone/>
              <a:defRPr lang="es-ES" sz="700" b="1">
                <a:solidFill>
                  <a:schemeClr val="tx1">
                    <a:lumMod val="65000"/>
                    <a:lumOff val="35000"/>
                  </a:schemeClr>
                </a:solidFill>
              </a:defRPr>
            </a:lvl5pPr>
          </a:lstStyle>
          <a:p>
            <a:pPr lvl="0"/>
            <a:r>
              <a:rPr lang="es-ES"/>
              <a:t>[Cargo]</a:t>
            </a:r>
          </a:p>
        </p:txBody>
      </p:sp>
      <p:sp>
        <p:nvSpPr>
          <p:cNvPr id="70" name="Marcador de texto 31"/>
          <p:cNvSpPr>
            <a:spLocks noGrp="1"/>
          </p:cNvSpPr>
          <p:nvPr>
            <p:ph type="body" sz="quarter" idx="155" hasCustomPrompt="1"/>
          </p:nvPr>
        </p:nvSpPr>
        <p:spPr>
          <a:xfrm>
            <a:off x="833314" y="5264052"/>
            <a:ext cx="2907792" cy="140081"/>
          </a:xfrm>
        </p:spPr>
        <p:txBody>
          <a:bodyPr lIns="0" tIns="0" rIns="0" bIns="0">
            <a:noAutofit/>
          </a:bodyPr>
          <a:lstStyle>
            <a:lvl1pPr marL="0" indent="0" algn="ctr" latinLnBrk="0">
              <a:lnSpc>
                <a:spcPct val="80000"/>
              </a:lnSpc>
              <a:spcBef>
                <a:spcPts val="0"/>
              </a:spcBef>
              <a:buNone/>
              <a:defRPr lang="es-ES" sz="900" b="1" cap="all" baseline="0">
                <a:solidFill>
                  <a:schemeClr val="accent5"/>
                </a:solidFill>
                <a:latin typeface="+mj-lt"/>
              </a:defRPr>
            </a:lvl1pPr>
            <a:lvl2pPr marL="0" indent="0" latinLnBrk="0">
              <a:spcBef>
                <a:spcPts val="0"/>
              </a:spcBef>
              <a:buNone/>
              <a:defRPr lang="es-ES" sz="700">
                <a:solidFill>
                  <a:schemeClr val="tx1">
                    <a:lumMod val="65000"/>
                    <a:lumOff val="35000"/>
                  </a:schemeClr>
                </a:solidFill>
              </a:defRPr>
            </a:lvl2pPr>
            <a:lvl3pPr marL="0" indent="0" latinLnBrk="0">
              <a:spcBef>
                <a:spcPts val="0"/>
              </a:spcBef>
              <a:buNone/>
              <a:defRPr lang="es-ES" sz="700">
                <a:solidFill>
                  <a:schemeClr val="tx1">
                    <a:lumMod val="65000"/>
                    <a:lumOff val="35000"/>
                  </a:schemeClr>
                </a:solidFill>
              </a:defRPr>
            </a:lvl3pPr>
            <a:lvl4pPr marL="0" indent="0" latinLnBrk="0">
              <a:spcBef>
                <a:spcPts val="0"/>
              </a:spcBef>
              <a:buNone/>
              <a:defRPr lang="es-ES" sz="700">
                <a:solidFill>
                  <a:schemeClr val="tx1">
                    <a:lumMod val="65000"/>
                    <a:lumOff val="35000"/>
                  </a:schemeClr>
                </a:solidFill>
              </a:defRPr>
            </a:lvl4pPr>
            <a:lvl5pPr marL="0" indent="0" latinLnBrk="0">
              <a:spcBef>
                <a:spcPts val="0"/>
              </a:spcBef>
              <a:buNone/>
              <a:defRPr lang="es-ES" sz="700">
                <a:solidFill>
                  <a:schemeClr val="tx1">
                    <a:lumMod val="65000"/>
                    <a:lumOff val="35000"/>
                  </a:schemeClr>
                </a:solidFill>
              </a:defRPr>
            </a:lvl5pPr>
          </a:lstStyle>
          <a:p>
            <a:pPr lvl="0"/>
            <a:r>
              <a:rPr lang="es-ES"/>
              <a:t>[Compañía]</a:t>
            </a:r>
          </a:p>
        </p:txBody>
      </p:sp>
      <p:sp>
        <p:nvSpPr>
          <p:cNvPr id="71" name="Marcador de texto 31"/>
          <p:cNvSpPr>
            <a:spLocks noGrp="1"/>
          </p:cNvSpPr>
          <p:nvPr>
            <p:ph type="body" sz="quarter" idx="156" hasCustomPrompt="1"/>
          </p:nvPr>
        </p:nvSpPr>
        <p:spPr>
          <a:xfrm>
            <a:off x="833314" y="5394284"/>
            <a:ext cx="2907792" cy="128016"/>
          </a:xfrm>
        </p:spPr>
        <p:txBody>
          <a:bodyPr lIns="0" tIns="0" rIns="0" bIns="0">
            <a:noAutofit/>
          </a:bodyPr>
          <a:lstStyle>
            <a:lvl1pPr marL="0" indent="0" algn="ctr" latinLnBrk="0">
              <a:lnSpc>
                <a:spcPct val="80000"/>
              </a:lnSpc>
              <a:spcBef>
                <a:spcPts val="0"/>
              </a:spcBef>
              <a:buNone/>
              <a:defRPr lang="es-ES" sz="800" b="0">
                <a:solidFill>
                  <a:schemeClr val="accent5"/>
                </a:solidFill>
                <a:latin typeface="+mn-lt"/>
              </a:defRPr>
            </a:lvl1pPr>
            <a:lvl2pPr marL="0" indent="0" latinLnBrk="0">
              <a:spcBef>
                <a:spcPts val="0"/>
              </a:spcBef>
              <a:buNone/>
              <a:defRPr lang="es-ES" sz="700">
                <a:solidFill>
                  <a:schemeClr val="tx1">
                    <a:lumMod val="65000"/>
                    <a:lumOff val="35000"/>
                  </a:schemeClr>
                </a:solidFill>
              </a:defRPr>
            </a:lvl2pPr>
            <a:lvl3pPr marL="0" indent="0" latinLnBrk="0">
              <a:spcBef>
                <a:spcPts val="0"/>
              </a:spcBef>
              <a:buNone/>
              <a:defRPr lang="es-ES" sz="700">
                <a:solidFill>
                  <a:schemeClr val="tx1">
                    <a:lumMod val="65000"/>
                    <a:lumOff val="35000"/>
                  </a:schemeClr>
                </a:solidFill>
              </a:defRPr>
            </a:lvl3pPr>
            <a:lvl4pPr marL="0" indent="0" latinLnBrk="0">
              <a:spcBef>
                <a:spcPts val="0"/>
              </a:spcBef>
              <a:buNone/>
              <a:defRPr lang="es-ES" sz="700">
                <a:solidFill>
                  <a:schemeClr val="tx1">
                    <a:lumMod val="65000"/>
                    <a:lumOff val="35000"/>
                  </a:schemeClr>
                </a:solidFill>
              </a:defRPr>
            </a:lvl4pPr>
            <a:lvl5pPr marL="0" indent="0" latinLnBrk="0">
              <a:spcBef>
                <a:spcPts val="0"/>
              </a:spcBef>
              <a:buNone/>
              <a:defRPr lang="es-ES" sz="700">
                <a:solidFill>
                  <a:schemeClr val="tx1">
                    <a:lumMod val="65000"/>
                    <a:lumOff val="35000"/>
                  </a:schemeClr>
                </a:solidFill>
              </a:defRPr>
            </a:lvl5pPr>
          </a:lstStyle>
          <a:p>
            <a:pPr lvl="0"/>
            <a:r>
              <a:rPr lang="es-ES"/>
              <a:t>[Calle, ciudad, código postal]</a:t>
            </a:r>
          </a:p>
        </p:txBody>
      </p:sp>
      <p:sp>
        <p:nvSpPr>
          <p:cNvPr id="72" name="Marcador de texto 27"/>
          <p:cNvSpPr>
            <a:spLocks noGrp="1"/>
          </p:cNvSpPr>
          <p:nvPr>
            <p:ph type="body" sz="quarter" idx="157" hasCustomPrompt="1"/>
          </p:nvPr>
        </p:nvSpPr>
        <p:spPr>
          <a:xfrm>
            <a:off x="833314" y="5500276"/>
            <a:ext cx="2907792" cy="128016"/>
          </a:xfrm>
        </p:spPr>
        <p:txBody>
          <a:bodyPr lIns="0" tIns="0" rIns="0" bIns="0" anchor="t">
            <a:noAutofit/>
          </a:bodyPr>
          <a:lstStyle>
            <a:lvl1pPr marL="0" indent="0" algn="ctr" latinLnBrk="0">
              <a:lnSpc>
                <a:spcPct val="80000"/>
              </a:lnSpc>
              <a:spcBef>
                <a:spcPts val="0"/>
              </a:spcBef>
              <a:buFontTx/>
              <a:buNone/>
              <a:defRPr lang="es-ES" sz="800" b="0" baseline="0">
                <a:solidFill>
                  <a:schemeClr val="accent5"/>
                </a:solidFill>
                <a:latin typeface="+mn-lt"/>
              </a:defRPr>
            </a:lvl1pPr>
            <a:lvl2pPr marL="0" indent="0" latinLnBrk="0">
              <a:spcBef>
                <a:spcPts val="0"/>
              </a:spcBef>
              <a:buFontTx/>
              <a:buNone/>
              <a:defRPr lang="es-ES" sz="700">
                <a:solidFill>
                  <a:schemeClr val="accent1"/>
                </a:solidFill>
              </a:defRPr>
            </a:lvl2pPr>
            <a:lvl3pPr marL="0" indent="0" latinLnBrk="0">
              <a:spcBef>
                <a:spcPts val="0"/>
              </a:spcBef>
              <a:buFontTx/>
              <a:buNone/>
              <a:defRPr lang="es-ES" sz="700">
                <a:solidFill>
                  <a:schemeClr val="accent1"/>
                </a:solidFill>
              </a:defRPr>
            </a:lvl3pPr>
            <a:lvl4pPr marL="0" indent="0" latinLnBrk="0">
              <a:spcBef>
                <a:spcPts val="0"/>
              </a:spcBef>
              <a:buFontTx/>
              <a:buNone/>
              <a:defRPr lang="es-ES" sz="700">
                <a:solidFill>
                  <a:schemeClr val="accent1"/>
                </a:solidFill>
              </a:defRPr>
            </a:lvl4pPr>
            <a:lvl5pPr marL="0" indent="0" latinLnBrk="0">
              <a:spcBef>
                <a:spcPts val="0"/>
              </a:spcBef>
              <a:buFontTx/>
              <a:buNone/>
              <a:defRPr lang="es-ES" sz="700">
                <a:solidFill>
                  <a:schemeClr val="accent1"/>
                </a:solidFill>
              </a:defRPr>
            </a:lvl5pPr>
          </a:lstStyle>
          <a:p>
            <a:pPr lvl="0"/>
            <a:r>
              <a:rPr lang="es-ES"/>
              <a:t>[Dirección web]</a:t>
            </a:r>
          </a:p>
        </p:txBody>
      </p:sp>
      <p:sp>
        <p:nvSpPr>
          <p:cNvPr id="73" name="Marcador de texto 23"/>
          <p:cNvSpPr>
            <a:spLocks noGrp="1"/>
          </p:cNvSpPr>
          <p:nvPr>
            <p:ph type="body" sz="quarter" idx="158" hasCustomPrompt="1"/>
          </p:nvPr>
        </p:nvSpPr>
        <p:spPr>
          <a:xfrm>
            <a:off x="833314" y="5650515"/>
            <a:ext cx="2907792" cy="128016"/>
          </a:xfrm>
        </p:spPr>
        <p:txBody>
          <a:bodyPr lIns="0" tIns="0" rIns="0" bIns="0" anchor="b">
            <a:noAutofit/>
          </a:bodyPr>
          <a:lstStyle>
            <a:lvl1pPr marL="0" indent="0" algn="ctr" latinLnBrk="0">
              <a:lnSpc>
                <a:spcPct val="80000"/>
              </a:lnSpc>
              <a:spcBef>
                <a:spcPts val="0"/>
              </a:spcBef>
              <a:buNone/>
              <a:defRPr lang="es-ES" sz="800" b="0">
                <a:solidFill>
                  <a:schemeClr val="accent5"/>
                </a:solidFill>
                <a:latin typeface="+mn-lt"/>
              </a:defRPr>
            </a:lvl1pPr>
            <a:lvl2pPr marL="0" indent="0" latinLnBrk="0">
              <a:spcBef>
                <a:spcPts val="0"/>
              </a:spcBef>
              <a:buNone/>
              <a:defRPr lang="es-ES" sz="700"/>
            </a:lvl2pPr>
            <a:lvl3pPr marL="0" indent="0" latinLnBrk="0">
              <a:spcBef>
                <a:spcPts val="0"/>
              </a:spcBef>
              <a:buNone/>
              <a:defRPr lang="es-ES" sz="700"/>
            </a:lvl3pPr>
            <a:lvl4pPr marL="0" indent="0" latinLnBrk="0">
              <a:spcBef>
                <a:spcPts val="0"/>
              </a:spcBef>
              <a:buNone/>
              <a:defRPr lang="es-ES" sz="700"/>
            </a:lvl4pPr>
            <a:lvl5pPr marL="0" indent="0" latinLnBrk="0">
              <a:spcBef>
                <a:spcPts val="0"/>
              </a:spcBef>
              <a:buNone/>
              <a:defRPr lang="es-ES" sz="700"/>
            </a:lvl5pPr>
          </a:lstStyle>
          <a:p>
            <a:pPr lvl="0"/>
            <a:r>
              <a:rPr lang="es-ES"/>
              <a:t>[Teléfono] | [Correo electrónico]</a:t>
            </a:r>
          </a:p>
        </p:txBody>
      </p:sp>
      <p:sp>
        <p:nvSpPr>
          <p:cNvPr id="74" name="Marcador de texto 19"/>
          <p:cNvSpPr>
            <a:spLocks noGrp="1"/>
          </p:cNvSpPr>
          <p:nvPr>
            <p:ph type="body" sz="quarter" idx="159" hasCustomPrompt="1"/>
          </p:nvPr>
        </p:nvSpPr>
        <p:spPr>
          <a:xfrm>
            <a:off x="833314" y="3009900"/>
            <a:ext cx="2903820" cy="185282"/>
          </a:xfrm>
        </p:spPr>
        <p:txBody>
          <a:bodyPr lIns="0" tIns="0" rIns="0" bIns="0" anchor="t">
            <a:noAutofit/>
          </a:bodyPr>
          <a:lstStyle>
            <a:lvl1pPr marL="0" indent="0" algn="ctr" latinLnBrk="0">
              <a:lnSpc>
                <a:spcPct val="80000"/>
              </a:lnSpc>
              <a:spcBef>
                <a:spcPts val="0"/>
              </a:spcBef>
              <a:buNone/>
              <a:defRPr lang="es-ES" sz="1300" b="1" cap="all" baseline="0">
                <a:solidFill>
                  <a:schemeClr val="accent2"/>
                </a:solidFill>
                <a:latin typeface="+mj-lt"/>
              </a:defRPr>
            </a:lvl1pPr>
            <a:lvl2pPr marL="0" indent="0" latinLnBrk="0">
              <a:spcBef>
                <a:spcPts val="0"/>
              </a:spcBef>
              <a:buNone/>
              <a:defRPr lang="es-ES" sz="900"/>
            </a:lvl2pPr>
            <a:lvl3pPr marL="0" indent="0" latinLnBrk="0">
              <a:spcBef>
                <a:spcPts val="0"/>
              </a:spcBef>
              <a:buNone/>
              <a:defRPr lang="es-ES" sz="900"/>
            </a:lvl3pPr>
            <a:lvl4pPr marL="0" indent="0" latinLnBrk="0">
              <a:spcBef>
                <a:spcPts val="0"/>
              </a:spcBef>
              <a:buNone/>
              <a:defRPr lang="es-ES" sz="900"/>
            </a:lvl4pPr>
            <a:lvl5pPr marL="0" indent="0" latinLnBrk="0">
              <a:spcBef>
                <a:spcPts val="0"/>
              </a:spcBef>
              <a:buNone/>
              <a:defRPr lang="es-ES" sz="900"/>
            </a:lvl5pPr>
          </a:lstStyle>
          <a:p>
            <a:pPr lvl="0"/>
            <a:r>
              <a:rPr lang="es-ES"/>
              <a:t>[Nombre]</a:t>
            </a:r>
          </a:p>
        </p:txBody>
      </p:sp>
      <p:sp>
        <p:nvSpPr>
          <p:cNvPr id="75" name="Marcador de texto 21"/>
          <p:cNvSpPr>
            <a:spLocks noGrp="1"/>
          </p:cNvSpPr>
          <p:nvPr>
            <p:ph type="body" sz="quarter" idx="160" hasCustomPrompt="1"/>
          </p:nvPr>
        </p:nvSpPr>
        <p:spPr>
          <a:xfrm>
            <a:off x="833314" y="3184679"/>
            <a:ext cx="2907284" cy="140384"/>
          </a:xfrm>
        </p:spPr>
        <p:txBody>
          <a:bodyPr lIns="0" tIns="0" rIns="0" bIns="0" anchor="t">
            <a:noAutofit/>
          </a:bodyPr>
          <a:lstStyle>
            <a:lvl1pPr marL="0" indent="0" algn="ctr" latinLnBrk="0">
              <a:lnSpc>
                <a:spcPct val="80000"/>
              </a:lnSpc>
              <a:spcBef>
                <a:spcPts val="0"/>
              </a:spcBef>
              <a:buNone/>
              <a:defRPr lang="es-ES" sz="900" b="0">
                <a:solidFill>
                  <a:schemeClr val="accent5"/>
                </a:solidFill>
                <a:latin typeface="+mn-lt"/>
              </a:defRPr>
            </a:lvl1pPr>
            <a:lvl2pPr marL="0" indent="0" latinLnBrk="0">
              <a:spcBef>
                <a:spcPts val="0"/>
              </a:spcBef>
              <a:buNone/>
              <a:defRPr lang="es-ES" sz="700" b="1">
                <a:solidFill>
                  <a:schemeClr val="tx1">
                    <a:lumMod val="65000"/>
                    <a:lumOff val="35000"/>
                  </a:schemeClr>
                </a:solidFill>
              </a:defRPr>
            </a:lvl2pPr>
            <a:lvl3pPr marL="0" indent="0" latinLnBrk="0">
              <a:spcBef>
                <a:spcPts val="0"/>
              </a:spcBef>
              <a:buNone/>
              <a:defRPr lang="es-ES" sz="700" b="1">
                <a:solidFill>
                  <a:schemeClr val="tx1">
                    <a:lumMod val="65000"/>
                    <a:lumOff val="35000"/>
                  </a:schemeClr>
                </a:solidFill>
              </a:defRPr>
            </a:lvl3pPr>
            <a:lvl4pPr marL="0" indent="0" latinLnBrk="0">
              <a:spcBef>
                <a:spcPts val="0"/>
              </a:spcBef>
              <a:buNone/>
              <a:defRPr lang="es-ES" sz="700" b="1">
                <a:solidFill>
                  <a:schemeClr val="tx1">
                    <a:lumMod val="65000"/>
                    <a:lumOff val="35000"/>
                  </a:schemeClr>
                </a:solidFill>
              </a:defRPr>
            </a:lvl4pPr>
            <a:lvl5pPr marL="0" indent="0" latinLnBrk="0">
              <a:spcBef>
                <a:spcPts val="0"/>
              </a:spcBef>
              <a:buNone/>
              <a:defRPr lang="es-ES" sz="700" b="1">
                <a:solidFill>
                  <a:schemeClr val="tx1">
                    <a:lumMod val="65000"/>
                    <a:lumOff val="35000"/>
                  </a:schemeClr>
                </a:solidFill>
              </a:defRPr>
            </a:lvl5pPr>
          </a:lstStyle>
          <a:p>
            <a:pPr lvl="0"/>
            <a:r>
              <a:rPr lang="es-ES"/>
              <a:t>[Cargo]</a:t>
            </a:r>
          </a:p>
        </p:txBody>
      </p:sp>
      <p:sp>
        <p:nvSpPr>
          <p:cNvPr id="76" name="Marcador de texto 31"/>
          <p:cNvSpPr>
            <a:spLocks noGrp="1"/>
          </p:cNvSpPr>
          <p:nvPr>
            <p:ph type="body" sz="quarter" idx="161" hasCustomPrompt="1"/>
          </p:nvPr>
        </p:nvSpPr>
        <p:spPr>
          <a:xfrm>
            <a:off x="833314" y="3435252"/>
            <a:ext cx="2907792" cy="140081"/>
          </a:xfrm>
        </p:spPr>
        <p:txBody>
          <a:bodyPr lIns="0" tIns="0" rIns="0" bIns="0">
            <a:noAutofit/>
          </a:bodyPr>
          <a:lstStyle>
            <a:lvl1pPr marL="0" indent="0" algn="ctr" latinLnBrk="0">
              <a:lnSpc>
                <a:spcPct val="80000"/>
              </a:lnSpc>
              <a:spcBef>
                <a:spcPts val="0"/>
              </a:spcBef>
              <a:buNone/>
              <a:defRPr lang="es-ES" sz="900" b="1" cap="all" baseline="0">
                <a:solidFill>
                  <a:schemeClr val="accent5"/>
                </a:solidFill>
                <a:latin typeface="+mj-lt"/>
              </a:defRPr>
            </a:lvl1pPr>
            <a:lvl2pPr marL="0" indent="0" latinLnBrk="0">
              <a:spcBef>
                <a:spcPts val="0"/>
              </a:spcBef>
              <a:buNone/>
              <a:defRPr lang="es-ES" sz="700">
                <a:solidFill>
                  <a:schemeClr val="tx1">
                    <a:lumMod val="65000"/>
                    <a:lumOff val="35000"/>
                  </a:schemeClr>
                </a:solidFill>
              </a:defRPr>
            </a:lvl2pPr>
            <a:lvl3pPr marL="0" indent="0" latinLnBrk="0">
              <a:spcBef>
                <a:spcPts val="0"/>
              </a:spcBef>
              <a:buNone/>
              <a:defRPr lang="es-ES" sz="700">
                <a:solidFill>
                  <a:schemeClr val="tx1">
                    <a:lumMod val="65000"/>
                    <a:lumOff val="35000"/>
                  </a:schemeClr>
                </a:solidFill>
              </a:defRPr>
            </a:lvl3pPr>
            <a:lvl4pPr marL="0" indent="0" latinLnBrk="0">
              <a:spcBef>
                <a:spcPts val="0"/>
              </a:spcBef>
              <a:buNone/>
              <a:defRPr lang="es-ES" sz="700">
                <a:solidFill>
                  <a:schemeClr val="tx1">
                    <a:lumMod val="65000"/>
                    <a:lumOff val="35000"/>
                  </a:schemeClr>
                </a:solidFill>
              </a:defRPr>
            </a:lvl4pPr>
            <a:lvl5pPr marL="0" indent="0" latinLnBrk="0">
              <a:spcBef>
                <a:spcPts val="0"/>
              </a:spcBef>
              <a:buNone/>
              <a:defRPr lang="es-ES" sz="700">
                <a:solidFill>
                  <a:schemeClr val="tx1">
                    <a:lumMod val="65000"/>
                    <a:lumOff val="35000"/>
                  </a:schemeClr>
                </a:solidFill>
              </a:defRPr>
            </a:lvl5pPr>
          </a:lstStyle>
          <a:p>
            <a:pPr lvl="0"/>
            <a:r>
              <a:rPr lang="es-ES"/>
              <a:t>[Compañía]</a:t>
            </a:r>
          </a:p>
        </p:txBody>
      </p:sp>
      <p:sp>
        <p:nvSpPr>
          <p:cNvPr id="77" name="Marcador de texto 31"/>
          <p:cNvSpPr>
            <a:spLocks noGrp="1"/>
          </p:cNvSpPr>
          <p:nvPr>
            <p:ph type="body" sz="quarter" idx="162" hasCustomPrompt="1"/>
          </p:nvPr>
        </p:nvSpPr>
        <p:spPr>
          <a:xfrm>
            <a:off x="833314" y="3565484"/>
            <a:ext cx="2907792" cy="128016"/>
          </a:xfrm>
        </p:spPr>
        <p:txBody>
          <a:bodyPr lIns="0" tIns="0" rIns="0" bIns="0">
            <a:noAutofit/>
          </a:bodyPr>
          <a:lstStyle>
            <a:lvl1pPr marL="0" indent="0" algn="ctr" latinLnBrk="0">
              <a:lnSpc>
                <a:spcPct val="80000"/>
              </a:lnSpc>
              <a:spcBef>
                <a:spcPts val="0"/>
              </a:spcBef>
              <a:buNone/>
              <a:defRPr lang="es-ES" sz="800" b="0">
                <a:solidFill>
                  <a:schemeClr val="accent5"/>
                </a:solidFill>
                <a:latin typeface="+mn-lt"/>
              </a:defRPr>
            </a:lvl1pPr>
            <a:lvl2pPr marL="0" indent="0" latinLnBrk="0">
              <a:spcBef>
                <a:spcPts val="0"/>
              </a:spcBef>
              <a:buNone/>
              <a:defRPr lang="es-ES" sz="700">
                <a:solidFill>
                  <a:schemeClr val="tx1">
                    <a:lumMod val="65000"/>
                    <a:lumOff val="35000"/>
                  </a:schemeClr>
                </a:solidFill>
              </a:defRPr>
            </a:lvl2pPr>
            <a:lvl3pPr marL="0" indent="0" latinLnBrk="0">
              <a:spcBef>
                <a:spcPts val="0"/>
              </a:spcBef>
              <a:buNone/>
              <a:defRPr lang="es-ES" sz="700">
                <a:solidFill>
                  <a:schemeClr val="tx1">
                    <a:lumMod val="65000"/>
                    <a:lumOff val="35000"/>
                  </a:schemeClr>
                </a:solidFill>
              </a:defRPr>
            </a:lvl3pPr>
            <a:lvl4pPr marL="0" indent="0" latinLnBrk="0">
              <a:spcBef>
                <a:spcPts val="0"/>
              </a:spcBef>
              <a:buNone/>
              <a:defRPr lang="es-ES" sz="700">
                <a:solidFill>
                  <a:schemeClr val="tx1">
                    <a:lumMod val="65000"/>
                    <a:lumOff val="35000"/>
                  </a:schemeClr>
                </a:solidFill>
              </a:defRPr>
            </a:lvl4pPr>
            <a:lvl5pPr marL="0" indent="0" latinLnBrk="0">
              <a:spcBef>
                <a:spcPts val="0"/>
              </a:spcBef>
              <a:buNone/>
              <a:defRPr lang="es-ES" sz="700">
                <a:solidFill>
                  <a:schemeClr val="tx1">
                    <a:lumMod val="65000"/>
                    <a:lumOff val="35000"/>
                  </a:schemeClr>
                </a:solidFill>
              </a:defRPr>
            </a:lvl5pPr>
          </a:lstStyle>
          <a:p>
            <a:pPr lvl="0"/>
            <a:r>
              <a:rPr lang="es-ES"/>
              <a:t>[Calle, ciudad, código postal]</a:t>
            </a:r>
          </a:p>
        </p:txBody>
      </p:sp>
      <p:sp>
        <p:nvSpPr>
          <p:cNvPr id="78" name="Marcador de texto 27"/>
          <p:cNvSpPr>
            <a:spLocks noGrp="1"/>
          </p:cNvSpPr>
          <p:nvPr>
            <p:ph type="body" sz="quarter" idx="163" hasCustomPrompt="1"/>
          </p:nvPr>
        </p:nvSpPr>
        <p:spPr>
          <a:xfrm>
            <a:off x="833314" y="3671476"/>
            <a:ext cx="2907792" cy="128016"/>
          </a:xfrm>
        </p:spPr>
        <p:txBody>
          <a:bodyPr lIns="0" tIns="0" rIns="0" bIns="0" anchor="t">
            <a:noAutofit/>
          </a:bodyPr>
          <a:lstStyle>
            <a:lvl1pPr marL="0" indent="0" algn="ctr" latinLnBrk="0">
              <a:lnSpc>
                <a:spcPct val="80000"/>
              </a:lnSpc>
              <a:spcBef>
                <a:spcPts val="0"/>
              </a:spcBef>
              <a:buFontTx/>
              <a:buNone/>
              <a:defRPr lang="es-ES" sz="800" b="0" baseline="0">
                <a:solidFill>
                  <a:schemeClr val="accent5"/>
                </a:solidFill>
                <a:latin typeface="+mn-lt"/>
              </a:defRPr>
            </a:lvl1pPr>
            <a:lvl2pPr marL="0" indent="0" latinLnBrk="0">
              <a:spcBef>
                <a:spcPts val="0"/>
              </a:spcBef>
              <a:buFontTx/>
              <a:buNone/>
              <a:defRPr lang="es-ES" sz="700">
                <a:solidFill>
                  <a:schemeClr val="accent1"/>
                </a:solidFill>
              </a:defRPr>
            </a:lvl2pPr>
            <a:lvl3pPr marL="0" indent="0" latinLnBrk="0">
              <a:spcBef>
                <a:spcPts val="0"/>
              </a:spcBef>
              <a:buFontTx/>
              <a:buNone/>
              <a:defRPr lang="es-ES" sz="700">
                <a:solidFill>
                  <a:schemeClr val="accent1"/>
                </a:solidFill>
              </a:defRPr>
            </a:lvl3pPr>
            <a:lvl4pPr marL="0" indent="0" latinLnBrk="0">
              <a:spcBef>
                <a:spcPts val="0"/>
              </a:spcBef>
              <a:buFontTx/>
              <a:buNone/>
              <a:defRPr lang="es-ES" sz="700">
                <a:solidFill>
                  <a:schemeClr val="accent1"/>
                </a:solidFill>
              </a:defRPr>
            </a:lvl4pPr>
            <a:lvl5pPr marL="0" indent="0" latinLnBrk="0">
              <a:spcBef>
                <a:spcPts val="0"/>
              </a:spcBef>
              <a:buFontTx/>
              <a:buNone/>
              <a:defRPr lang="es-ES" sz="700">
                <a:solidFill>
                  <a:schemeClr val="accent1"/>
                </a:solidFill>
              </a:defRPr>
            </a:lvl5pPr>
          </a:lstStyle>
          <a:p>
            <a:pPr lvl="0"/>
            <a:r>
              <a:rPr lang="es-ES"/>
              <a:t>[Dirección web]</a:t>
            </a:r>
          </a:p>
        </p:txBody>
      </p:sp>
      <p:sp>
        <p:nvSpPr>
          <p:cNvPr id="79" name="Marcador de texto 23"/>
          <p:cNvSpPr>
            <a:spLocks noGrp="1"/>
          </p:cNvSpPr>
          <p:nvPr>
            <p:ph type="body" sz="quarter" idx="164" hasCustomPrompt="1"/>
          </p:nvPr>
        </p:nvSpPr>
        <p:spPr>
          <a:xfrm>
            <a:off x="833314" y="3821715"/>
            <a:ext cx="2907792" cy="128016"/>
          </a:xfrm>
        </p:spPr>
        <p:txBody>
          <a:bodyPr lIns="0" tIns="0" rIns="0" bIns="0" anchor="b">
            <a:noAutofit/>
          </a:bodyPr>
          <a:lstStyle>
            <a:lvl1pPr marL="0" indent="0" algn="ctr" latinLnBrk="0">
              <a:lnSpc>
                <a:spcPct val="80000"/>
              </a:lnSpc>
              <a:spcBef>
                <a:spcPts val="0"/>
              </a:spcBef>
              <a:buNone/>
              <a:defRPr lang="es-ES" sz="800" b="0">
                <a:solidFill>
                  <a:schemeClr val="accent5"/>
                </a:solidFill>
                <a:latin typeface="+mn-lt"/>
              </a:defRPr>
            </a:lvl1pPr>
            <a:lvl2pPr marL="0" indent="0" latinLnBrk="0">
              <a:spcBef>
                <a:spcPts val="0"/>
              </a:spcBef>
              <a:buNone/>
              <a:defRPr lang="es-ES" sz="700"/>
            </a:lvl2pPr>
            <a:lvl3pPr marL="0" indent="0" latinLnBrk="0">
              <a:spcBef>
                <a:spcPts val="0"/>
              </a:spcBef>
              <a:buNone/>
              <a:defRPr lang="es-ES" sz="700"/>
            </a:lvl3pPr>
            <a:lvl4pPr marL="0" indent="0" latinLnBrk="0">
              <a:spcBef>
                <a:spcPts val="0"/>
              </a:spcBef>
              <a:buNone/>
              <a:defRPr lang="es-ES" sz="700"/>
            </a:lvl4pPr>
            <a:lvl5pPr marL="0" indent="0" latinLnBrk="0">
              <a:spcBef>
                <a:spcPts val="0"/>
              </a:spcBef>
              <a:buNone/>
              <a:defRPr lang="es-ES" sz="700"/>
            </a:lvl5pPr>
          </a:lstStyle>
          <a:p>
            <a:pPr lvl="0"/>
            <a:r>
              <a:rPr lang="es-ES"/>
              <a:t>[Teléfono] | [Correo electrónico]</a:t>
            </a:r>
          </a:p>
        </p:txBody>
      </p:sp>
      <p:sp>
        <p:nvSpPr>
          <p:cNvPr id="80" name="Marcador de texto 19"/>
          <p:cNvSpPr>
            <a:spLocks noGrp="1"/>
          </p:cNvSpPr>
          <p:nvPr>
            <p:ph type="body" sz="quarter" idx="165" hasCustomPrompt="1"/>
          </p:nvPr>
        </p:nvSpPr>
        <p:spPr>
          <a:xfrm>
            <a:off x="4032504" y="1178450"/>
            <a:ext cx="2903820" cy="185282"/>
          </a:xfrm>
        </p:spPr>
        <p:txBody>
          <a:bodyPr lIns="0" tIns="0" rIns="0" bIns="0" anchor="t">
            <a:noAutofit/>
          </a:bodyPr>
          <a:lstStyle>
            <a:lvl1pPr marL="0" indent="0" algn="ctr" latinLnBrk="0">
              <a:lnSpc>
                <a:spcPct val="80000"/>
              </a:lnSpc>
              <a:spcBef>
                <a:spcPts val="0"/>
              </a:spcBef>
              <a:buNone/>
              <a:defRPr lang="es-ES" sz="1300" b="1" cap="all" baseline="0">
                <a:solidFill>
                  <a:schemeClr val="accent2"/>
                </a:solidFill>
                <a:latin typeface="+mj-lt"/>
              </a:defRPr>
            </a:lvl1pPr>
            <a:lvl2pPr marL="0" indent="0" latinLnBrk="0">
              <a:spcBef>
                <a:spcPts val="0"/>
              </a:spcBef>
              <a:buNone/>
              <a:defRPr lang="es-ES" sz="900"/>
            </a:lvl2pPr>
            <a:lvl3pPr marL="0" indent="0" latinLnBrk="0">
              <a:spcBef>
                <a:spcPts val="0"/>
              </a:spcBef>
              <a:buNone/>
              <a:defRPr lang="es-ES" sz="900"/>
            </a:lvl3pPr>
            <a:lvl4pPr marL="0" indent="0" latinLnBrk="0">
              <a:spcBef>
                <a:spcPts val="0"/>
              </a:spcBef>
              <a:buNone/>
              <a:defRPr lang="es-ES" sz="900"/>
            </a:lvl4pPr>
            <a:lvl5pPr marL="0" indent="0" latinLnBrk="0">
              <a:spcBef>
                <a:spcPts val="0"/>
              </a:spcBef>
              <a:buNone/>
              <a:defRPr lang="es-ES" sz="900"/>
            </a:lvl5pPr>
          </a:lstStyle>
          <a:p>
            <a:pPr lvl="0"/>
            <a:r>
              <a:rPr lang="es-ES"/>
              <a:t>[Nombre]</a:t>
            </a:r>
          </a:p>
        </p:txBody>
      </p:sp>
      <p:sp>
        <p:nvSpPr>
          <p:cNvPr id="81" name="Marcador de texto 21"/>
          <p:cNvSpPr>
            <a:spLocks noGrp="1"/>
          </p:cNvSpPr>
          <p:nvPr>
            <p:ph type="body" sz="quarter" idx="166" hasCustomPrompt="1"/>
          </p:nvPr>
        </p:nvSpPr>
        <p:spPr>
          <a:xfrm>
            <a:off x="4032504" y="1353229"/>
            <a:ext cx="2907284" cy="140384"/>
          </a:xfrm>
        </p:spPr>
        <p:txBody>
          <a:bodyPr lIns="0" tIns="0" rIns="0" bIns="0" anchor="t">
            <a:noAutofit/>
          </a:bodyPr>
          <a:lstStyle>
            <a:lvl1pPr marL="0" indent="0" algn="ctr" latinLnBrk="0">
              <a:lnSpc>
                <a:spcPct val="80000"/>
              </a:lnSpc>
              <a:spcBef>
                <a:spcPts val="0"/>
              </a:spcBef>
              <a:buNone/>
              <a:defRPr lang="es-ES" sz="900" b="0">
                <a:solidFill>
                  <a:schemeClr val="accent5"/>
                </a:solidFill>
                <a:latin typeface="+mn-lt"/>
              </a:defRPr>
            </a:lvl1pPr>
            <a:lvl2pPr marL="0" indent="0" latinLnBrk="0">
              <a:spcBef>
                <a:spcPts val="0"/>
              </a:spcBef>
              <a:buNone/>
              <a:defRPr lang="es-ES" sz="700" b="1">
                <a:solidFill>
                  <a:schemeClr val="tx1">
                    <a:lumMod val="65000"/>
                    <a:lumOff val="35000"/>
                  </a:schemeClr>
                </a:solidFill>
              </a:defRPr>
            </a:lvl2pPr>
            <a:lvl3pPr marL="0" indent="0" latinLnBrk="0">
              <a:spcBef>
                <a:spcPts val="0"/>
              </a:spcBef>
              <a:buNone/>
              <a:defRPr lang="es-ES" sz="700" b="1">
                <a:solidFill>
                  <a:schemeClr val="tx1">
                    <a:lumMod val="65000"/>
                    <a:lumOff val="35000"/>
                  </a:schemeClr>
                </a:solidFill>
              </a:defRPr>
            </a:lvl3pPr>
            <a:lvl4pPr marL="0" indent="0" latinLnBrk="0">
              <a:spcBef>
                <a:spcPts val="0"/>
              </a:spcBef>
              <a:buNone/>
              <a:defRPr lang="es-ES" sz="700" b="1">
                <a:solidFill>
                  <a:schemeClr val="tx1">
                    <a:lumMod val="65000"/>
                    <a:lumOff val="35000"/>
                  </a:schemeClr>
                </a:solidFill>
              </a:defRPr>
            </a:lvl4pPr>
            <a:lvl5pPr marL="0" indent="0" latinLnBrk="0">
              <a:spcBef>
                <a:spcPts val="0"/>
              </a:spcBef>
              <a:buNone/>
              <a:defRPr lang="es-ES" sz="700" b="1">
                <a:solidFill>
                  <a:schemeClr val="tx1">
                    <a:lumMod val="65000"/>
                    <a:lumOff val="35000"/>
                  </a:schemeClr>
                </a:solidFill>
              </a:defRPr>
            </a:lvl5pPr>
          </a:lstStyle>
          <a:p>
            <a:pPr lvl="0"/>
            <a:r>
              <a:rPr lang="es-ES"/>
              <a:t>[Cargo]</a:t>
            </a:r>
          </a:p>
        </p:txBody>
      </p:sp>
      <p:sp>
        <p:nvSpPr>
          <p:cNvPr id="82" name="Marcador de texto 31"/>
          <p:cNvSpPr>
            <a:spLocks noGrp="1"/>
          </p:cNvSpPr>
          <p:nvPr>
            <p:ph type="body" sz="quarter" idx="167" hasCustomPrompt="1"/>
          </p:nvPr>
        </p:nvSpPr>
        <p:spPr>
          <a:xfrm>
            <a:off x="4032504" y="1603802"/>
            <a:ext cx="2907792" cy="140081"/>
          </a:xfrm>
        </p:spPr>
        <p:txBody>
          <a:bodyPr lIns="0" tIns="0" rIns="0" bIns="0">
            <a:noAutofit/>
          </a:bodyPr>
          <a:lstStyle>
            <a:lvl1pPr marL="0" indent="0" algn="ctr" latinLnBrk="0">
              <a:lnSpc>
                <a:spcPct val="80000"/>
              </a:lnSpc>
              <a:spcBef>
                <a:spcPts val="0"/>
              </a:spcBef>
              <a:buNone/>
              <a:defRPr lang="es-ES" sz="900" b="1" cap="all" baseline="0">
                <a:solidFill>
                  <a:schemeClr val="accent5"/>
                </a:solidFill>
                <a:latin typeface="+mj-lt"/>
              </a:defRPr>
            </a:lvl1pPr>
            <a:lvl2pPr marL="0" indent="0" latinLnBrk="0">
              <a:spcBef>
                <a:spcPts val="0"/>
              </a:spcBef>
              <a:buNone/>
              <a:defRPr lang="es-ES" sz="700">
                <a:solidFill>
                  <a:schemeClr val="tx1">
                    <a:lumMod val="65000"/>
                    <a:lumOff val="35000"/>
                  </a:schemeClr>
                </a:solidFill>
              </a:defRPr>
            </a:lvl2pPr>
            <a:lvl3pPr marL="0" indent="0" latinLnBrk="0">
              <a:spcBef>
                <a:spcPts val="0"/>
              </a:spcBef>
              <a:buNone/>
              <a:defRPr lang="es-ES" sz="700">
                <a:solidFill>
                  <a:schemeClr val="tx1">
                    <a:lumMod val="65000"/>
                    <a:lumOff val="35000"/>
                  </a:schemeClr>
                </a:solidFill>
              </a:defRPr>
            </a:lvl3pPr>
            <a:lvl4pPr marL="0" indent="0" latinLnBrk="0">
              <a:spcBef>
                <a:spcPts val="0"/>
              </a:spcBef>
              <a:buNone/>
              <a:defRPr lang="es-ES" sz="700">
                <a:solidFill>
                  <a:schemeClr val="tx1">
                    <a:lumMod val="65000"/>
                    <a:lumOff val="35000"/>
                  </a:schemeClr>
                </a:solidFill>
              </a:defRPr>
            </a:lvl4pPr>
            <a:lvl5pPr marL="0" indent="0" latinLnBrk="0">
              <a:spcBef>
                <a:spcPts val="0"/>
              </a:spcBef>
              <a:buNone/>
              <a:defRPr lang="es-ES" sz="700">
                <a:solidFill>
                  <a:schemeClr val="tx1">
                    <a:lumMod val="65000"/>
                    <a:lumOff val="35000"/>
                  </a:schemeClr>
                </a:solidFill>
              </a:defRPr>
            </a:lvl5pPr>
          </a:lstStyle>
          <a:p>
            <a:pPr lvl="0"/>
            <a:r>
              <a:rPr lang="es-ES"/>
              <a:t>[Compañía]</a:t>
            </a:r>
          </a:p>
        </p:txBody>
      </p:sp>
      <p:sp>
        <p:nvSpPr>
          <p:cNvPr id="83" name="Marcador de texto 31"/>
          <p:cNvSpPr>
            <a:spLocks noGrp="1"/>
          </p:cNvSpPr>
          <p:nvPr>
            <p:ph type="body" sz="quarter" idx="168" hasCustomPrompt="1"/>
          </p:nvPr>
        </p:nvSpPr>
        <p:spPr>
          <a:xfrm>
            <a:off x="4032504" y="1734034"/>
            <a:ext cx="2907792" cy="128016"/>
          </a:xfrm>
        </p:spPr>
        <p:txBody>
          <a:bodyPr lIns="0" tIns="0" rIns="0" bIns="0">
            <a:noAutofit/>
          </a:bodyPr>
          <a:lstStyle>
            <a:lvl1pPr marL="0" indent="0" algn="ctr" latinLnBrk="0">
              <a:lnSpc>
                <a:spcPct val="80000"/>
              </a:lnSpc>
              <a:spcBef>
                <a:spcPts val="0"/>
              </a:spcBef>
              <a:buNone/>
              <a:defRPr lang="es-ES" sz="800" b="0">
                <a:solidFill>
                  <a:schemeClr val="accent5"/>
                </a:solidFill>
                <a:latin typeface="+mn-lt"/>
              </a:defRPr>
            </a:lvl1pPr>
            <a:lvl2pPr marL="0" indent="0" latinLnBrk="0">
              <a:spcBef>
                <a:spcPts val="0"/>
              </a:spcBef>
              <a:buNone/>
              <a:defRPr lang="es-ES" sz="700">
                <a:solidFill>
                  <a:schemeClr val="tx1">
                    <a:lumMod val="65000"/>
                    <a:lumOff val="35000"/>
                  </a:schemeClr>
                </a:solidFill>
              </a:defRPr>
            </a:lvl2pPr>
            <a:lvl3pPr marL="0" indent="0" latinLnBrk="0">
              <a:spcBef>
                <a:spcPts val="0"/>
              </a:spcBef>
              <a:buNone/>
              <a:defRPr lang="es-ES" sz="700">
                <a:solidFill>
                  <a:schemeClr val="tx1">
                    <a:lumMod val="65000"/>
                    <a:lumOff val="35000"/>
                  </a:schemeClr>
                </a:solidFill>
              </a:defRPr>
            </a:lvl3pPr>
            <a:lvl4pPr marL="0" indent="0" latinLnBrk="0">
              <a:spcBef>
                <a:spcPts val="0"/>
              </a:spcBef>
              <a:buNone/>
              <a:defRPr lang="es-ES" sz="700">
                <a:solidFill>
                  <a:schemeClr val="tx1">
                    <a:lumMod val="65000"/>
                    <a:lumOff val="35000"/>
                  </a:schemeClr>
                </a:solidFill>
              </a:defRPr>
            </a:lvl4pPr>
            <a:lvl5pPr marL="0" indent="0" latinLnBrk="0">
              <a:spcBef>
                <a:spcPts val="0"/>
              </a:spcBef>
              <a:buNone/>
              <a:defRPr lang="es-ES" sz="700">
                <a:solidFill>
                  <a:schemeClr val="tx1">
                    <a:lumMod val="65000"/>
                    <a:lumOff val="35000"/>
                  </a:schemeClr>
                </a:solidFill>
              </a:defRPr>
            </a:lvl5pPr>
          </a:lstStyle>
          <a:p>
            <a:pPr lvl="0"/>
            <a:r>
              <a:rPr lang="es-ES"/>
              <a:t>[Calle, ciudad, código postal]</a:t>
            </a:r>
          </a:p>
        </p:txBody>
      </p:sp>
      <p:sp>
        <p:nvSpPr>
          <p:cNvPr id="84" name="Marcador de texto 27"/>
          <p:cNvSpPr>
            <a:spLocks noGrp="1"/>
          </p:cNvSpPr>
          <p:nvPr>
            <p:ph type="body" sz="quarter" idx="169" hasCustomPrompt="1"/>
          </p:nvPr>
        </p:nvSpPr>
        <p:spPr>
          <a:xfrm>
            <a:off x="4032504" y="1840026"/>
            <a:ext cx="2907792" cy="128016"/>
          </a:xfrm>
        </p:spPr>
        <p:txBody>
          <a:bodyPr lIns="0" tIns="0" rIns="0" bIns="0" anchor="t">
            <a:noAutofit/>
          </a:bodyPr>
          <a:lstStyle>
            <a:lvl1pPr marL="0" indent="0" algn="ctr" latinLnBrk="0">
              <a:lnSpc>
                <a:spcPct val="80000"/>
              </a:lnSpc>
              <a:spcBef>
                <a:spcPts val="0"/>
              </a:spcBef>
              <a:buFontTx/>
              <a:buNone/>
              <a:defRPr lang="es-ES" sz="800" b="0" baseline="0">
                <a:solidFill>
                  <a:schemeClr val="accent5"/>
                </a:solidFill>
                <a:latin typeface="+mn-lt"/>
              </a:defRPr>
            </a:lvl1pPr>
            <a:lvl2pPr marL="0" indent="0" latinLnBrk="0">
              <a:spcBef>
                <a:spcPts val="0"/>
              </a:spcBef>
              <a:buFontTx/>
              <a:buNone/>
              <a:defRPr lang="es-ES" sz="700">
                <a:solidFill>
                  <a:schemeClr val="accent1"/>
                </a:solidFill>
              </a:defRPr>
            </a:lvl2pPr>
            <a:lvl3pPr marL="0" indent="0" latinLnBrk="0">
              <a:spcBef>
                <a:spcPts val="0"/>
              </a:spcBef>
              <a:buFontTx/>
              <a:buNone/>
              <a:defRPr lang="es-ES" sz="700">
                <a:solidFill>
                  <a:schemeClr val="accent1"/>
                </a:solidFill>
              </a:defRPr>
            </a:lvl3pPr>
            <a:lvl4pPr marL="0" indent="0" latinLnBrk="0">
              <a:spcBef>
                <a:spcPts val="0"/>
              </a:spcBef>
              <a:buFontTx/>
              <a:buNone/>
              <a:defRPr lang="es-ES" sz="700">
                <a:solidFill>
                  <a:schemeClr val="accent1"/>
                </a:solidFill>
              </a:defRPr>
            </a:lvl4pPr>
            <a:lvl5pPr marL="0" indent="0" latinLnBrk="0">
              <a:spcBef>
                <a:spcPts val="0"/>
              </a:spcBef>
              <a:buFontTx/>
              <a:buNone/>
              <a:defRPr lang="es-ES" sz="700">
                <a:solidFill>
                  <a:schemeClr val="accent1"/>
                </a:solidFill>
              </a:defRPr>
            </a:lvl5pPr>
          </a:lstStyle>
          <a:p>
            <a:pPr lvl="0"/>
            <a:r>
              <a:rPr lang="es-ES"/>
              <a:t>[Dirección web]</a:t>
            </a:r>
          </a:p>
        </p:txBody>
      </p:sp>
      <p:sp>
        <p:nvSpPr>
          <p:cNvPr id="85" name="Marcador de texto 23"/>
          <p:cNvSpPr>
            <a:spLocks noGrp="1"/>
          </p:cNvSpPr>
          <p:nvPr>
            <p:ph type="body" sz="quarter" idx="170" hasCustomPrompt="1"/>
          </p:nvPr>
        </p:nvSpPr>
        <p:spPr>
          <a:xfrm>
            <a:off x="4032504" y="1990265"/>
            <a:ext cx="2907792" cy="128016"/>
          </a:xfrm>
        </p:spPr>
        <p:txBody>
          <a:bodyPr lIns="0" tIns="0" rIns="0" bIns="0" anchor="b">
            <a:noAutofit/>
          </a:bodyPr>
          <a:lstStyle>
            <a:lvl1pPr marL="0" indent="0" algn="ctr" latinLnBrk="0">
              <a:lnSpc>
                <a:spcPct val="80000"/>
              </a:lnSpc>
              <a:spcBef>
                <a:spcPts val="0"/>
              </a:spcBef>
              <a:buNone/>
              <a:defRPr lang="es-ES" sz="800" b="0">
                <a:solidFill>
                  <a:schemeClr val="accent5"/>
                </a:solidFill>
                <a:latin typeface="+mn-lt"/>
              </a:defRPr>
            </a:lvl1pPr>
            <a:lvl2pPr marL="0" indent="0" latinLnBrk="0">
              <a:spcBef>
                <a:spcPts val="0"/>
              </a:spcBef>
              <a:buNone/>
              <a:defRPr lang="es-ES" sz="700"/>
            </a:lvl2pPr>
            <a:lvl3pPr marL="0" indent="0" latinLnBrk="0">
              <a:spcBef>
                <a:spcPts val="0"/>
              </a:spcBef>
              <a:buNone/>
              <a:defRPr lang="es-ES" sz="700"/>
            </a:lvl3pPr>
            <a:lvl4pPr marL="0" indent="0" latinLnBrk="0">
              <a:spcBef>
                <a:spcPts val="0"/>
              </a:spcBef>
              <a:buNone/>
              <a:defRPr lang="es-ES" sz="700"/>
            </a:lvl4pPr>
            <a:lvl5pPr marL="0" indent="0" latinLnBrk="0">
              <a:spcBef>
                <a:spcPts val="0"/>
              </a:spcBef>
              <a:buNone/>
              <a:defRPr lang="es-ES" sz="700"/>
            </a:lvl5pPr>
          </a:lstStyle>
          <a:p>
            <a:pPr lvl="0"/>
            <a:r>
              <a:rPr lang="es-ES"/>
              <a:t>[Teléfono] | [Correo electrónico]</a:t>
            </a:r>
          </a:p>
        </p:txBody>
      </p:sp>
      <p:sp>
        <p:nvSpPr>
          <p:cNvPr id="86" name="Marcador de texto 19"/>
          <p:cNvSpPr>
            <a:spLocks noGrp="1"/>
          </p:cNvSpPr>
          <p:nvPr>
            <p:ph type="body" sz="quarter" idx="171" hasCustomPrompt="1"/>
          </p:nvPr>
        </p:nvSpPr>
        <p:spPr>
          <a:xfrm>
            <a:off x="4032504" y="8496300"/>
            <a:ext cx="2903820" cy="185282"/>
          </a:xfrm>
        </p:spPr>
        <p:txBody>
          <a:bodyPr lIns="0" tIns="0" rIns="0" bIns="0" anchor="t">
            <a:noAutofit/>
          </a:bodyPr>
          <a:lstStyle>
            <a:lvl1pPr marL="0" indent="0" algn="ctr" latinLnBrk="0">
              <a:lnSpc>
                <a:spcPct val="80000"/>
              </a:lnSpc>
              <a:spcBef>
                <a:spcPts val="0"/>
              </a:spcBef>
              <a:buNone/>
              <a:defRPr lang="es-ES" sz="1300" b="1" cap="all" baseline="0">
                <a:solidFill>
                  <a:schemeClr val="accent2"/>
                </a:solidFill>
                <a:latin typeface="+mj-lt"/>
              </a:defRPr>
            </a:lvl1pPr>
            <a:lvl2pPr marL="0" indent="0" latinLnBrk="0">
              <a:spcBef>
                <a:spcPts val="0"/>
              </a:spcBef>
              <a:buNone/>
              <a:defRPr lang="es-ES" sz="900"/>
            </a:lvl2pPr>
            <a:lvl3pPr marL="0" indent="0" latinLnBrk="0">
              <a:spcBef>
                <a:spcPts val="0"/>
              </a:spcBef>
              <a:buNone/>
              <a:defRPr lang="es-ES" sz="900"/>
            </a:lvl3pPr>
            <a:lvl4pPr marL="0" indent="0" latinLnBrk="0">
              <a:spcBef>
                <a:spcPts val="0"/>
              </a:spcBef>
              <a:buNone/>
              <a:defRPr lang="es-ES" sz="900"/>
            </a:lvl4pPr>
            <a:lvl5pPr marL="0" indent="0" latinLnBrk="0">
              <a:spcBef>
                <a:spcPts val="0"/>
              </a:spcBef>
              <a:buNone/>
              <a:defRPr lang="es-ES" sz="900"/>
            </a:lvl5pPr>
          </a:lstStyle>
          <a:p>
            <a:pPr lvl="0"/>
            <a:r>
              <a:rPr lang="es-ES"/>
              <a:t>[Nombre]</a:t>
            </a:r>
          </a:p>
        </p:txBody>
      </p:sp>
      <p:sp>
        <p:nvSpPr>
          <p:cNvPr id="87" name="Marcador de texto 21"/>
          <p:cNvSpPr>
            <a:spLocks noGrp="1"/>
          </p:cNvSpPr>
          <p:nvPr>
            <p:ph type="body" sz="quarter" idx="172" hasCustomPrompt="1"/>
          </p:nvPr>
        </p:nvSpPr>
        <p:spPr>
          <a:xfrm>
            <a:off x="4032504" y="8671079"/>
            <a:ext cx="2907284" cy="140384"/>
          </a:xfrm>
        </p:spPr>
        <p:txBody>
          <a:bodyPr lIns="0" tIns="0" rIns="0" bIns="0" anchor="t">
            <a:noAutofit/>
          </a:bodyPr>
          <a:lstStyle>
            <a:lvl1pPr marL="0" indent="0" algn="ctr" latinLnBrk="0">
              <a:lnSpc>
                <a:spcPct val="80000"/>
              </a:lnSpc>
              <a:spcBef>
                <a:spcPts val="0"/>
              </a:spcBef>
              <a:buNone/>
              <a:defRPr lang="es-ES" sz="900" b="0">
                <a:solidFill>
                  <a:schemeClr val="accent5"/>
                </a:solidFill>
                <a:latin typeface="+mn-lt"/>
              </a:defRPr>
            </a:lvl1pPr>
            <a:lvl2pPr marL="0" indent="0" latinLnBrk="0">
              <a:spcBef>
                <a:spcPts val="0"/>
              </a:spcBef>
              <a:buNone/>
              <a:defRPr lang="es-ES" sz="700" b="1">
                <a:solidFill>
                  <a:schemeClr val="tx1">
                    <a:lumMod val="65000"/>
                    <a:lumOff val="35000"/>
                  </a:schemeClr>
                </a:solidFill>
              </a:defRPr>
            </a:lvl2pPr>
            <a:lvl3pPr marL="0" indent="0" latinLnBrk="0">
              <a:spcBef>
                <a:spcPts val="0"/>
              </a:spcBef>
              <a:buNone/>
              <a:defRPr lang="es-ES" sz="700" b="1">
                <a:solidFill>
                  <a:schemeClr val="tx1">
                    <a:lumMod val="65000"/>
                    <a:lumOff val="35000"/>
                  </a:schemeClr>
                </a:solidFill>
              </a:defRPr>
            </a:lvl3pPr>
            <a:lvl4pPr marL="0" indent="0" latinLnBrk="0">
              <a:spcBef>
                <a:spcPts val="0"/>
              </a:spcBef>
              <a:buNone/>
              <a:defRPr lang="es-ES" sz="700" b="1">
                <a:solidFill>
                  <a:schemeClr val="tx1">
                    <a:lumMod val="65000"/>
                    <a:lumOff val="35000"/>
                  </a:schemeClr>
                </a:solidFill>
              </a:defRPr>
            </a:lvl4pPr>
            <a:lvl5pPr marL="0" indent="0" latinLnBrk="0">
              <a:spcBef>
                <a:spcPts val="0"/>
              </a:spcBef>
              <a:buNone/>
              <a:defRPr lang="es-ES" sz="700" b="1">
                <a:solidFill>
                  <a:schemeClr val="tx1">
                    <a:lumMod val="65000"/>
                    <a:lumOff val="35000"/>
                  </a:schemeClr>
                </a:solidFill>
              </a:defRPr>
            </a:lvl5pPr>
          </a:lstStyle>
          <a:p>
            <a:pPr lvl="0"/>
            <a:r>
              <a:rPr lang="es-ES"/>
              <a:t>[Cargo]</a:t>
            </a:r>
          </a:p>
        </p:txBody>
      </p:sp>
      <p:sp>
        <p:nvSpPr>
          <p:cNvPr id="88" name="Marcador de texto 31"/>
          <p:cNvSpPr>
            <a:spLocks noGrp="1"/>
          </p:cNvSpPr>
          <p:nvPr>
            <p:ph type="body" sz="quarter" idx="173" hasCustomPrompt="1"/>
          </p:nvPr>
        </p:nvSpPr>
        <p:spPr>
          <a:xfrm>
            <a:off x="4032504" y="8921652"/>
            <a:ext cx="2907792" cy="140081"/>
          </a:xfrm>
        </p:spPr>
        <p:txBody>
          <a:bodyPr lIns="0" tIns="0" rIns="0" bIns="0">
            <a:noAutofit/>
          </a:bodyPr>
          <a:lstStyle>
            <a:lvl1pPr marL="0" indent="0" algn="ctr" latinLnBrk="0">
              <a:lnSpc>
                <a:spcPct val="80000"/>
              </a:lnSpc>
              <a:spcBef>
                <a:spcPts val="0"/>
              </a:spcBef>
              <a:buNone/>
              <a:defRPr lang="es-ES" sz="900" b="1" cap="all" baseline="0">
                <a:solidFill>
                  <a:schemeClr val="accent5"/>
                </a:solidFill>
                <a:latin typeface="+mj-lt"/>
              </a:defRPr>
            </a:lvl1pPr>
            <a:lvl2pPr marL="0" indent="0" latinLnBrk="0">
              <a:spcBef>
                <a:spcPts val="0"/>
              </a:spcBef>
              <a:buNone/>
              <a:defRPr lang="es-ES" sz="700">
                <a:solidFill>
                  <a:schemeClr val="tx1">
                    <a:lumMod val="65000"/>
                    <a:lumOff val="35000"/>
                  </a:schemeClr>
                </a:solidFill>
              </a:defRPr>
            </a:lvl2pPr>
            <a:lvl3pPr marL="0" indent="0" latinLnBrk="0">
              <a:spcBef>
                <a:spcPts val="0"/>
              </a:spcBef>
              <a:buNone/>
              <a:defRPr lang="es-ES" sz="700">
                <a:solidFill>
                  <a:schemeClr val="tx1">
                    <a:lumMod val="65000"/>
                    <a:lumOff val="35000"/>
                  </a:schemeClr>
                </a:solidFill>
              </a:defRPr>
            </a:lvl3pPr>
            <a:lvl4pPr marL="0" indent="0" latinLnBrk="0">
              <a:spcBef>
                <a:spcPts val="0"/>
              </a:spcBef>
              <a:buNone/>
              <a:defRPr lang="es-ES" sz="700">
                <a:solidFill>
                  <a:schemeClr val="tx1">
                    <a:lumMod val="65000"/>
                    <a:lumOff val="35000"/>
                  </a:schemeClr>
                </a:solidFill>
              </a:defRPr>
            </a:lvl4pPr>
            <a:lvl5pPr marL="0" indent="0" latinLnBrk="0">
              <a:spcBef>
                <a:spcPts val="0"/>
              </a:spcBef>
              <a:buNone/>
              <a:defRPr lang="es-ES" sz="700">
                <a:solidFill>
                  <a:schemeClr val="tx1">
                    <a:lumMod val="65000"/>
                    <a:lumOff val="35000"/>
                  </a:schemeClr>
                </a:solidFill>
              </a:defRPr>
            </a:lvl5pPr>
          </a:lstStyle>
          <a:p>
            <a:pPr lvl="0"/>
            <a:r>
              <a:rPr lang="es-ES"/>
              <a:t>[Compañía]</a:t>
            </a:r>
          </a:p>
        </p:txBody>
      </p:sp>
      <p:sp>
        <p:nvSpPr>
          <p:cNvPr id="89" name="Marcador de texto 31"/>
          <p:cNvSpPr>
            <a:spLocks noGrp="1"/>
          </p:cNvSpPr>
          <p:nvPr>
            <p:ph type="body" sz="quarter" idx="174" hasCustomPrompt="1"/>
          </p:nvPr>
        </p:nvSpPr>
        <p:spPr>
          <a:xfrm>
            <a:off x="4032504" y="9051884"/>
            <a:ext cx="2907792" cy="128016"/>
          </a:xfrm>
        </p:spPr>
        <p:txBody>
          <a:bodyPr lIns="0" tIns="0" rIns="0" bIns="0">
            <a:noAutofit/>
          </a:bodyPr>
          <a:lstStyle>
            <a:lvl1pPr marL="0" indent="0" algn="ctr" latinLnBrk="0">
              <a:lnSpc>
                <a:spcPct val="80000"/>
              </a:lnSpc>
              <a:spcBef>
                <a:spcPts val="0"/>
              </a:spcBef>
              <a:buNone/>
              <a:defRPr lang="es-ES" sz="800" b="0">
                <a:solidFill>
                  <a:schemeClr val="accent5"/>
                </a:solidFill>
                <a:latin typeface="+mn-lt"/>
              </a:defRPr>
            </a:lvl1pPr>
            <a:lvl2pPr marL="0" indent="0" latinLnBrk="0">
              <a:spcBef>
                <a:spcPts val="0"/>
              </a:spcBef>
              <a:buNone/>
              <a:defRPr lang="es-ES" sz="700">
                <a:solidFill>
                  <a:schemeClr val="tx1">
                    <a:lumMod val="65000"/>
                    <a:lumOff val="35000"/>
                  </a:schemeClr>
                </a:solidFill>
              </a:defRPr>
            </a:lvl2pPr>
            <a:lvl3pPr marL="0" indent="0" latinLnBrk="0">
              <a:spcBef>
                <a:spcPts val="0"/>
              </a:spcBef>
              <a:buNone/>
              <a:defRPr lang="es-ES" sz="700">
                <a:solidFill>
                  <a:schemeClr val="tx1">
                    <a:lumMod val="65000"/>
                    <a:lumOff val="35000"/>
                  </a:schemeClr>
                </a:solidFill>
              </a:defRPr>
            </a:lvl3pPr>
            <a:lvl4pPr marL="0" indent="0" latinLnBrk="0">
              <a:spcBef>
                <a:spcPts val="0"/>
              </a:spcBef>
              <a:buNone/>
              <a:defRPr lang="es-ES" sz="700">
                <a:solidFill>
                  <a:schemeClr val="tx1">
                    <a:lumMod val="65000"/>
                    <a:lumOff val="35000"/>
                  </a:schemeClr>
                </a:solidFill>
              </a:defRPr>
            </a:lvl4pPr>
            <a:lvl5pPr marL="0" indent="0" latinLnBrk="0">
              <a:spcBef>
                <a:spcPts val="0"/>
              </a:spcBef>
              <a:buNone/>
              <a:defRPr lang="es-ES" sz="700">
                <a:solidFill>
                  <a:schemeClr val="tx1">
                    <a:lumMod val="65000"/>
                    <a:lumOff val="35000"/>
                  </a:schemeClr>
                </a:solidFill>
              </a:defRPr>
            </a:lvl5pPr>
          </a:lstStyle>
          <a:p>
            <a:pPr lvl="0"/>
            <a:r>
              <a:rPr lang="es-ES"/>
              <a:t>[Calle, ciudad, código postal]</a:t>
            </a:r>
          </a:p>
        </p:txBody>
      </p:sp>
      <p:sp>
        <p:nvSpPr>
          <p:cNvPr id="90" name="Marcador de texto 27"/>
          <p:cNvSpPr>
            <a:spLocks noGrp="1"/>
          </p:cNvSpPr>
          <p:nvPr>
            <p:ph type="body" sz="quarter" idx="175" hasCustomPrompt="1"/>
          </p:nvPr>
        </p:nvSpPr>
        <p:spPr>
          <a:xfrm>
            <a:off x="4032504" y="9157876"/>
            <a:ext cx="2907792" cy="128016"/>
          </a:xfrm>
        </p:spPr>
        <p:txBody>
          <a:bodyPr lIns="0" tIns="0" rIns="0" bIns="0" anchor="t">
            <a:noAutofit/>
          </a:bodyPr>
          <a:lstStyle>
            <a:lvl1pPr marL="0" indent="0" algn="ctr" latinLnBrk="0">
              <a:lnSpc>
                <a:spcPct val="80000"/>
              </a:lnSpc>
              <a:spcBef>
                <a:spcPts val="0"/>
              </a:spcBef>
              <a:buFontTx/>
              <a:buNone/>
              <a:defRPr lang="es-ES" sz="800" b="0" baseline="0">
                <a:solidFill>
                  <a:schemeClr val="accent5"/>
                </a:solidFill>
                <a:latin typeface="+mn-lt"/>
              </a:defRPr>
            </a:lvl1pPr>
            <a:lvl2pPr marL="0" indent="0" latinLnBrk="0">
              <a:spcBef>
                <a:spcPts val="0"/>
              </a:spcBef>
              <a:buFontTx/>
              <a:buNone/>
              <a:defRPr lang="es-ES" sz="700">
                <a:solidFill>
                  <a:schemeClr val="accent1"/>
                </a:solidFill>
              </a:defRPr>
            </a:lvl2pPr>
            <a:lvl3pPr marL="0" indent="0" latinLnBrk="0">
              <a:spcBef>
                <a:spcPts val="0"/>
              </a:spcBef>
              <a:buFontTx/>
              <a:buNone/>
              <a:defRPr lang="es-ES" sz="700">
                <a:solidFill>
                  <a:schemeClr val="accent1"/>
                </a:solidFill>
              </a:defRPr>
            </a:lvl3pPr>
            <a:lvl4pPr marL="0" indent="0" latinLnBrk="0">
              <a:spcBef>
                <a:spcPts val="0"/>
              </a:spcBef>
              <a:buFontTx/>
              <a:buNone/>
              <a:defRPr lang="es-ES" sz="700">
                <a:solidFill>
                  <a:schemeClr val="accent1"/>
                </a:solidFill>
              </a:defRPr>
            </a:lvl4pPr>
            <a:lvl5pPr marL="0" indent="0" latinLnBrk="0">
              <a:spcBef>
                <a:spcPts val="0"/>
              </a:spcBef>
              <a:buFontTx/>
              <a:buNone/>
              <a:defRPr lang="es-ES" sz="700">
                <a:solidFill>
                  <a:schemeClr val="accent1"/>
                </a:solidFill>
              </a:defRPr>
            </a:lvl5pPr>
          </a:lstStyle>
          <a:p>
            <a:pPr lvl="0"/>
            <a:r>
              <a:rPr lang="es-ES"/>
              <a:t>[Dirección web]</a:t>
            </a:r>
          </a:p>
        </p:txBody>
      </p:sp>
      <p:sp>
        <p:nvSpPr>
          <p:cNvPr id="91" name="Marcador de texto 23"/>
          <p:cNvSpPr>
            <a:spLocks noGrp="1"/>
          </p:cNvSpPr>
          <p:nvPr>
            <p:ph type="body" sz="quarter" idx="176" hasCustomPrompt="1"/>
          </p:nvPr>
        </p:nvSpPr>
        <p:spPr>
          <a:xfrm>
            <a:off x="4032504" y="9308115"/>
            <a:ext cx="2907792" cy="128016"/>
          </a:xfrm>
        </p:spPr>
        <p:txBody>
          <a:bodyPr lIns="0" tIns="0" rIns="0" bIns="0" anchor="b">
            <a:noAutofit/>
          </a:bodyPr>
          <a:lstStyle>
            <a:lvl1pPr marL="0" indent="0" algn="ctr" latinLnBrk="0">
              <a:lnSpc>
                <a:spcPct val="80000"/>
              </a:lnSpc>
              <a:spcBef>
                <a:spcPts val="0"/>
              </a:spcBef>
              <a:buNone/>
              <a:defRPr lang="es-ES" sz="800" b="0">
                <a:solidFill>
                  <a:schemeClr val="accent5"/>
                </a:solidFill>
                <a:latin typeface="+mn-lt"/>
              </a:defRPr>
            </a:lvl1pPr>
            <a:lvl2pPr marL="0" indent="0" latinLnBrk="0">
              <a:spcBef>
                <a:spcPts val="0"/>
              </a:spcBef>
              <a:buNone/>
              <a:defRPr lang="es-ES" sz="700"/>
            </a:lvl2pPr>
            <a:lvl3pPr marL="0" indent="0" latinLnBrk="0">
              <a:spcBef>
                <a:spcPts val="0"/>
              </a:spcBef>
              <a:buNone/>
              <a:defRPr lang="es-ES" sz="700"/>
            </a:lvl3pPr>
            <a:lvl4pPr marL="0" indent="0" latinLnBrk="0">
              <a:spcBef>
                <a:spcPts val="0"/>
              </a:spcBef>
              <a:buNone/>
              <a:defRPr lang="es-ES" sz="700"/>
            </a:lvl4pPr>
            <a:lvl5pPr marL="0" indent="0" latinLnBrk="0">
              <a:spcBef>
                <a:spcPts val="0"/>
              </a:spcBef>
              <a:buNone/>
              <a:defRPr lang="es-ES" sz="700"/>
            </a:lvl5pPr>
          </a:lstStyle>
          <a:p>
            <a:pPr lvl="0"/>
            <a:r>
              <a:rPr lang="es-ES"/>
              <a:t>[Teléfono] | [Correo electrónico]</a:t>
            </a:r>
          </a:p>
        </p:txBody>
      </p:sp>
      <p:sp>
        <p:nvSpPr>
          <p:cNvPr id="92" name="Marcador de texto 19"/>
          <p:cNvSpPr>
            <a:spLocks noGrp="1"/>
          </p:cNvSpPr>
          <p:nvPr>
            <p:ph type="body" sz="quarter" idx="177" hasCustomPrompt="1"/>
          </p:nvPr>
        </p:nvSpPr>
        <p:spPr>
          <a:xfrm>
            <a:off x="4032504" y="6667500"/>
            <a:ext cx="2903820" cy="185282"/>
          </a:xfrm>
        </p:spPr>
        <p:txBody>
          <a:bodyPr lIns="0" tIns="0" rIns="0" bIns="0" anchor="t">
            <a:noAutofit/>
          </a:bodyPr>
          <a:lstStyle>
            <a:lvl1pPr marL="0" indent="0" algn="ctr" latinLnBrk="0">
              <a:lnSpc>
                <a:spcPct val="80000"/>
              </a:lnSpc>
              <a:spcBef>
                <a:spcPts val="0"/>
              </a:spcBef>
              <a:buNone/>
              <a:defRPr lang="es-ES" sz="1300" b="1" cap="all" baseline="0">
                <a:solidFill>
                  <a:schemeClr val="accent2"/>
                </a:solidFill>
                <a:latin typeface="+mj-lt"/>
              </a:defRPr>
            </a:lvl1pPr>
            <a:lvl2pPr marL="0" indent="0" latinLnBrk="0">
              <a:spcBef>
                <a:spcPts val="0"/>
              </a:spcBef>
              <a:buNone/>
              <a:defRPr lang="es-ES" sz="900"/>
            </a:lvl2pPr>
            <a:lvl3pPr marL="0" indent="0" latinLnBrk="0">
              <a:spcBef>
                <a:spcPts val="0"/>
              </a:spcBef>
              <a:buNone/>
              <a:defRPr lang="es-ES" sz="900"/>
            </a:lvl3pPr>
            <a:lvl4pPr marL="0" indent="0" latinLnBrk="0">
              <a:spcBef>
                <a:spcPts val="0"/>
              </a:spcBef>
              <a:buNone/>
              <a:defRPr lang="es-ES" sz="900"/>
            </a:lvl4pPr>
            <a:lvl5pPr marL="0" indent="0" latinLnBrk="0">
              <a:spcBef>
                <a:spcPts val="0"/>
              </a:spcBef>
              <a:buNone/>
              <a:defRPr lang="es-ES" sz="900"/>
            </a:lvl5pPr>
          </a:lstStyle>
          <a:p>
            <a:pPr lvl="0"/>
            <a:r>
              <a:rPr lang="es-ES"/>
              <a:t>[Nombre]</a:t>
            </a:r>
          </a:p>
        </p:txBody>
      </p:sp>
      <p:sp>
        <p:nvSpPr>
          <p:cNvPr id="93" name="Marcador de texto 21"/>
          <p:cNvSpPr>
            <a:spLocks noGrp="1"/>
          </p:cNvSpPr>
          <p:nvPr>
            <p:ph type="body" sz="quarter" idx="178" hasCustomPrompt="1"/>
          </p:nvPr>
        </p:nvSpPr>
        <p:spPr>
          <a:xfrm>
            <a:off x="4032504" y="6842279"/>
            <a:ext cx="2907284" cy="140384"/>
          </a:xfrm>
        </p:spPr>
        <p:txBody>
          <a:bodyPr lIns="0" tIns="0" rIns="0" bIns="0" anchor="t">
            <a:noAutofit/>
          </a:bodyPr>
          <a:lstStyle>
            <a:lvl1pPr marL="0" indent="0" algn="ctr" latinLnBrk="0">
              <a:lnSpc>
                <a:spcPct val="80000"/>
              </a:lnSpc>
              <a:spcBef>
                <a:spcPts val="0"/>
              </a:spcBef>
              <a:buNone/>
              <a:defRPr lang="es-ES" sz="900" b="0">
                <a:solidFill>
                  <a:schemeClr val="accent5"/>
                </a:solidFill>
                <a:latin typeface="+mn-lt"/>
              </a:defRPr>
            </a:lvl1pPr>
            <a:lvl2pPr marL="0" indent="0" latinLnBrk="0">
              <a:spcBef>
                <a:spcPts val="0"/>
              </a:spcBef>
              <a:buNone/>
              <a:defRPr lang="es-ES" sz="700" b="1">
                <a:solidFill>
                  <a:schemeClr val="tx1">
                    <a:lumMod val="65000"/>
                    <a:lumOff val="35000"/>
                  </a:schemeClr>
                </a:solidFill>
              </a:defRPr>
            </a:lvl2pPr>
            <a:lvl3pPr marL="0" indent="0" latinLnBrk="0">
              <a:spcBef>
                <a:spcPts val="0"/>
              </a:spcBef>
              <a:buNone/>
              <a:defRPr lang="es-ES" sz="700" b="1">
                <a:solidFill>
                  <a:schemeClr val="tx1">
                    <a:lumMod val="65000"/>
                    <a:lumOff val="35000"/>
                  </a:schemeClr>
                </a:solidFill>
              </a:defRPr>
            </a:lvl3pPr>
            <a:lvl4pPr marL="0" indent="0" latinLnBrk="0">
              <a:spcBef>
                <a:spcPts val="0"/>
              </a:spcBef>
              <a:buNone/>
              <a:defRPr lang="es-ES" sz="700" b="1">
                <a:solidFill>
                  <a:schemeClr val="tx1">
                    <a:lumMod val="65000"/>
                    <a:lumOff val="35000"/>
                  </a:schemeClr>
                </a:solidFill>
              </a:defRPr>
            </a:lvl4pPr>
            <a:lvl5pPr marL="0" indent="0" latinLnBrk="0">
              <a:spcBef>
                <a:spcPts val="0"/>
              </a:spcBef>
              <a:buNone/>
              <a:defRPr lang="es-ES" sz="700" b="1">
                <a:solidFill>
                  <a:schemeClr val="tx1">
                    <a:lumMod val="65000"/>
                    <a:lumOff val="35000"/>
                  </a:schemeClr>
                </a:solidFill>
              </a:defRPr>
            </a:lvl5pPr>
          </a:lstStyle>
          <a:p>
            <a:pPr lvl="0"/>
            <a:r>
              <a:rPr lang="es-ES"/>
              <a:t>[Cargo]</a:t>
            </a:r>
          </a:p>
        </p:txBody>
      </p:sp>
      <p:sp>
        <p:nvSpPr>
          <p:cNvPr id="94" name="Marcador de texto 31"/>
          <p:cNvSpPr>
            <a:spLocks noGrp="1"/>
          </p:cNvSpPr>
          <p:nvPr>
            <p:ph type="body" sz="quarter" idx="179" hasCustomPrompt="1"/>
          </p:nvPr>
        </p:nvSpPr>
        <p:spPr>
          <a:xfrm>
            <a:off x="4032504" y="7092852"/>
            <a:ext cx="2907792" cy="140081"/>
          </a:xfrm>
        </p:spPr>
        <p:txBody>
          <a:bodyPr lIns="0" tIns="0" rIns="0" bIns="0">
            <a:noAutofit/>
          </a:bodyPr>
          <a:lstStyle>
            <a:lvl1pPr marL="0" indent="0" algn="ctr" latinLnBrk="0">
              <a:lnSpc>
                <a:spcPct val="80000"/>
              </a:lnSpc>
              <a:spcBef>
                <a:spcPts val="0"/>
              </a:spcBef>
              <a:buNone/>
              <a:defRPr lang="es-ES" sz="900" b="1" cap="all" baseline="0">
                <a:solidFill>
                  <a:schemeClr val="accent5"/>
                </a:solidFill>
                <a:latin typeface="+mj-lt"/>
              </a:defRPr>
            </a:lvl1pPr>
            <a:lvl2pPr marL="0" indent="0" latinLnBrk="0">
              <a:spcBef>
                <a:spcPts val="0"/>
              </a:spcBef>
              <a:buNone/>
              <a:defRPr lang="es-ES" sz="700">
                <a:solidFill>
                  <a:schemeClr val="tx1">
                    <a:lumMod val="65000"/>
                    <a:lumOff val="35000"/>
                  </a:schemeClr>
                </a:solidFill>
              </a:defRPr>
            </a:lvl2pPr>
            <a:lvl3pPr marL="0" indent="0" latinLnBrk="0">
              <a:spcBef>
                <a:spcPts val="0"/>
              </a:spcBef>
              <a:buNone/>
              <a:defRPr lang="es-ES" sz="700">
                <a:solidFill>
                  <a:schemeClr val="tx1">
                    <a:lumMod val="65000"/>
                    <a:lumOff val="35000"/>
                  </a:schemeClr>
                </a:solidFill>
              </a:defRPr>
            </a:lvl3pPr>
            <a:lvl4pPr marL="0" indent="0" latinLnBrk="0">
              <a:spcBef>
                <a:spcPts val="0"/>
              </a:spcBef>
              <a:buNone/>
              <a:defRPr lang="es-ES" sz="700">
                <a:solidFill>
                  <a:schemeClr val="tx1">
                    <a:lumMod val="65000"/>
                    <a:lumOff val="35000"/>
                  </a:schemeClr>
                </a:solidFill>
              </a:defRPr>
            </a:lvl4pPr>
            <a:lvl5pPr marL="0" indent="0" latinLnBrk="0">
              <a:spcBef>
                <a:spcPts val="0"/>
              </a:spcBef>
              <a:buNone/>
              <a:defRPr lang="es-ES" sz="700">
                <a:solidFill>
                  <a:schemeClr val="tx1">
                    <a:lumMod val="65000"/>
                    <a:lumOff val="35000"/>
                  </a:schemeClr>
                </a:solidFill>
              </a:defRPr>
            </a:lvl5pPr>
          </a:lstStyle>
          <a:p>
            <a:pPr lvl="0"/>
            <a:r>
              <a:rPr lang="es-ES"/>
              <a:t>[Compañía]</a:t>
            </a:r>
          </a:p>
        </p:txBody>
      </p:sp>
      <p:sp>
        <p:nvSpPr>
          <p:cNvPr id="95" name="Marcador de texto 31"/>
          <p:cNvSpPr>
            <a:spLocks noGrp="1"/>
          </p:cNvSpPr>
          <p:nvPr>
            <p:ph type="body" sz="quarter" idx="180" hasCustomPrompt="1"/>
          </p:nvPr>
        </p:nvSpPr>
        <p:spPr>
          <a:xfrm>
            <a:off x="4032504" y="7223084"/>
            <a:ext cx="2907792" cy="128016"/>
          </a:xfrm>
        </p:spPr>
        <p:txBody>
          <a:bodyPr lIns="0" tIns="0" rIns="0" bIns="0">
            <a:noAutofit/>
          </a:bodyPr>
          <a:lstStyle>
            <a:lvl1pPr marL="0" indent="0" algn="ctr" latinLnBrk="0">
              <a:lnSpc>
                <a:spcPct val="80000"/>
              </a:lnSpc>
              <a:spcBef>
                <a:spcPts val="0"/>
              </a:spcBef>
              <a:buNone/>
              <a:defRPr lang="es-ES" sz="800" b="0">
                <a:solidFill>
                  <a:schemeClr val="accent5"/>
                </a:solidFill>
                <a:latin typeface="+mn-lt"/>
              </a:defRPr>
            </a:lvl1pPr>
            <a:lvl2pPr marL="0" indent="0" latinLnBrk="0">
              <a:spcBef>
                <a:spcPts val="0"/>
              </a:spcBef>
              <a:buNone/>
              <a:defRPr lang="es-ES" sz="700">
                <a:solidFill>
                  <a:schemeClr val="tx1">
                    <a:lumMod val="65000"/>
                    <a:lumOff val="35000"/>
                  </a:schemeClr>
                </a:solidFill>
              </a:defRPr>
            </a:lvl2pPr>
            <a:lvl3pPr marL="0" indent="0" latinLnBrk="0">
              <a:spcBef>
                <a:spcPts val="0"/>
              </a:spcBef>
              <a:buNone/>
              <a:defRPr lang="es-ES" sz="700">
                <a:solidFill>
                  <a:schemeClr val="tx1">
                    <a:lumMod val="65000"/>
                    <a:lumOff val="35000"/>
                  </a:schemeClr>
                </a:solidFill>
              </a:defRPr>
            </a:lvl3pPr>
            <a:lvl4pPr marL="0" indent="0" latinLnBrk="0">
              <a:spcBef>
                <a:spcPts val="0"/>
              </a:spcBef>
              <a:buNone/>
              <a:defRPr lang="es-ES" sz="700">
                <a:solidFill>
                  <a:schemeClr val="tx1">
                    <a:lumMod val="65000"/>
                    <a:lumOff val="35000"/>
                  </a:schemeClr>
                </a:solidFill>
              </a:defRPr>
            </a:lvl4pPr>
            <a:lvl5pPr marL="0" indent="0" latinLnBrk="0">
              <a:spcBef>
                <a:spcPts val="0"/>
              </a:spcBef>
              <a:buNone/>
              <a:defRPr lang="es-ES" sz="700">
                <a:solidFill>
                  <a:schemeClr val="tx1">
                    <a:lumMod val="65000"/>
                    <a:lumOff val="35000"/>
                  </a:schemeClr>
                </a:solidFill>
              </a:defRPr>
            </a:lvl5pPr>
          </a:lstStyle>
          <a:p>
            <a:pPr lvl="0"/>
            <a:r>
              <a:rPr lang="es-ES"/>
              <a:t>[Calle, ciudad, código postal]</a:t>
            </a:r>
          </a:p>
        </p:txBody>
      </p:sp>
      <p:sp>
        <p:nvSpPr>
          <p:cNvPr id="96" name="Marcador de texto 27"/>
          <p:cNvSpPr>
            <a:spLocks noGrp="1"/>
          </p:cNvSpPr>
          <p:nvPr>
            <p:ph type="body" sz="quarter" idx="181" hasCustomPrompt="1"/>
          </p:nvPr>
        </p:nvSpPr>
        <p:spPr>
          <a:xfrm>
            <a:off x="4032504" y="7329076"/>
            <a:ext cx="2907792" cy="128016"/>
          </a:xfrm>
        </p:spPr>
        <p:txBody>
          <a:bodyPr lIns="0" tIns="0" rIns="0" bIns="0" anchor="t">
            <a:noAutofit/>
          </a:bodyPr>
          <a:lstStyle>
            <a:lvl1pPr marL="0" indent="0" algn="ctr" latinLnBrk="0">
              <a:lnSpc>
                <a:spcPct val="80000"/>
              </a:lnSpc>
              <a:spcBef>
                <a:spcPts val="0"/>
              </a:spcBef>
              <a:buFontTx/>
              <a:buNone/>
              <a:defRPr lang="es-ES" sz="800" b="0" baseline="0">
                <a:solidFill>
                  <a:schemeClr val="accent5"/>
                </a:solidFill>
                <a:latin typeface="+mn-lt"/>
              </a:defRPr>
            </a:lvl1pPr>
            <a:lvl2pPr marL="0" indent="0" latinLnBrk="0">
              <a:spcBef>
                <a:spcPts val="0"/>
              </a:spcBef>
              <a:buFontTx/>
              <a:buNone/>
              <a:defRPr lang="es-ES" sz="700">
                <a:solidFill>
                  <a:schemeClr val="accent1"/>
                </a:solidFill>
              </a:defRPr>
            </a:lvl2pPr>
            <a:lvl3pPr marL="0" indent="0" latinLnBrk="0">
              <a:spcBef>
                <a:spcPts val="0"/>
              </a:spcBef>
              <a:buFontTx/>
              <a:buNone/>
              <a:defRPr lang="es-ES" sz="700">
                <a:solidFill>
                  <a:schemeClr val="accent1"/>
                </a:solidFill>
              </a:defRPr>
            </a:lvl3pPr>
            <a:lvl4pPr marL="0" indent="0" latinLnBrk="0">
              <a:spcBef>
                <a:spcPts val="0"/>
              </a:spcBef>
              <a:buFontTx/>
              <a:buNone/>
              <a:defRPr lang="es-ES" sz="700">
                <a:solidFill>
                  <a:schemeClr val="accent1"/>
                </a:solidFill>
              </a:defRPr>
            </a:lvl4pPr>
            <a:lvl5pPr marL="0" indent="0" latinLnBrk="0">
              <a:spcBef>
                <a:spcPts val="0"/>
              </a:spcBef>
              <a:buFontTx/>
              <a:buNone/>
              <a:defRPr lang="es-ES" sz="700">
                <a:solidFill>
                  <a:schemeClr val="accent1"/>
                </a:solidFill>
              </a:defRPr>
            </a:lvl5pPr>
          </a:lstStyle>
          <a:p>
            <a:pPr lvl="0"/>
            <a:r>
              <a:rPr lang="es-ES"/>
              <a:t>[Dirección web]</a:t>
            </a:r>
          </a:p>
        </p:txBody>
      </p:sp>
      <p:sp>
        <p:nvSpPr>
          <p:cNvPr id="97" name="Marcador de texto 23"/>
          <p:cNvSpPr>
            <a:spLocks noGrp="1"/>
          </p:cNvSpPr>
          <p:nvPr>
            <p:ph type="body" sz="quarter" idx="182" hasCustomPrompt="1"/>
          </p:nvPr>
        </p:nvSpPr>
        <p:spPr>
          <a:xfrm>
            <a:off x="4032504" y="7479315"/>
            <a:ext cx="2907792" cy="128016"/>
          </a:xfrm>
        </p:spPr>
        <p:txBody>
          <a:bodyPr lIns="0" tIns="0" rIns="0" bIns="0" anchor="b">
            <a:noAutofit/>
          </a:bodyPr>
          <a:lstStyle>
            <a:lvl1pPr marL="0" indent="0" algn="ctr" latinLnBrk="0">
              <a:lnSpc>
                <a:spcPct val="80000"/>
              </a:lnSpc>
              <a:spcBef>
                <a:spcPts val="0"/>
              </a:spcBef>
              <a:buNone/>
              <a:defRPr lang="es-ES" sz="800" b="0">
                <a:solidFill>
                  <a:schemeClr val="accent5"/>
                </a:solidFill>
                <a:latin typeface="+mn-lt"/>
              </a:defRPr>
            </a:lvl1pPr>
            <a:lvl2pPr marL="0" indent="0" latinLnBrk="0">
              <a:spcBef>
                <a:spcPts val="0"/>
              </a:spcBef>
              <a:buNone/>
              <a:defRPr lang="es-ES" sz="700"/>
            </a:lvl2pPr>
            <a:lvl3pPr marL="0" indent="0" latinLnBrk="0">
              <a:spcBef>
                <a:spcPts val="0"/>
              </a:spcBef>
              <a:buNone/>
              <a:defRPr lang="es-ES" sz="700"/>
            </a:lvl3pPr>
            <a:lvl4pPr marL="0" indent="0" latinLnBrk="0">
              <a:spcBef>
                <a:spcPts val="0"/>
              </a:spcBef>
              <a:buNone/>
              <a:defRPr lang="es-ES" sz="700"/>
            </a:lvl4pPr>
            <a:lvl5pPr marL="0" indent="0" latinLnBrk="0">
              <a:spcBef>
                <a:spcPts val="0"/>
              </a:spcBef>
              <a:buNone/>
              <a:defRPr lang="es-ES" sz="700"/>
            </a:lvl5pPr>
          </a:lstStyle>
          <a:p>
            <a:pPr lvl="0"/>
            <a:r>
              <a:rPr lang="es-ES"/>
              <a:t>[Teléfono] | [Correo electrónico]</a:t>
            </a:r>
          </a:p>
        </p:txBody>
      </p:sp>
      <p:sp>
        <p:nvSpPr>
          <p:cNvPr id="98" name="Marcador de texto 19"/>
          <p:cNvSpPr>
            <a:spLocks noGrp="1"/>
          </p:cNvSpPr>
          <p:nvPr>
            <p:ph type="body" sz="quarter" idx="183" hasCustomPrompt="1"/>
          </p:nvPr>
        </p:nvSpPr>
        <p:spPr>
          <a:xfrm>
            <a:off x="4032504" y="4838700"/>
            <a:ext cx="2903820" cy="185282"/>
          </a:xfrm>
        </p:spPr>
        <p:txBody>
          <a:bodyPr lIns="0" tIns="0" rIns="0" bIns="0" anchor="t">
            <a:noAutofit/>
          </a:bodyPr>
          <a:lstStyle>
            <a:lvl1pPr marL="0" indent="0" algn="ctr" latinLnBrk="0">
              <a:lnSpc>
                <a:spcPct val="80000"/>
              </a:lnSpc>
              <a:spcBef>
                <a:spcPts val="0"/>
              </a:spcBef>
              <a:buNone/>
              <a:defRPr lang="es-ES" sz="1300" b="1" cap="all" baseline="0">
                <a:solidFill>
                  <a:schemeClr val="accent2"/>
                </a:solidFill>
                <a:latin typeface="+mj-lt"/>
              </a:defRPr>
            </a:lvl1pPr>
            <a:lvl2pPr marL="0" indent="0" latinLnBrk="0">
              <a:spcBef>
                <a:spcPts val="0"/>
              </a:spcBef>
              <a:buNone/>
              <a:defRPr lang="es-ES" sz="900"/>
            </a:lvl2pPr>
            <a:lvl3pPr marL="0" indent="0" latinLnBrk="0">
              <a:spcBef>
                <a:spcPts val="0"/>
              </a:spcBef>
              <a:buNone/>
              <a:defRPr lang="es-ES" sz="900"/>
            </a:lvl3pPr>
            <a:lvl4pPr marL="0" indent="0" latinLnBrk="0">
              <a:spcBef>
                <a:spcPts val="0"/>
              </a:spcBef>
              <a:buNone/>
              <a:defRPr lang="es-ES" sz="900"/>
            </a:lvl4pPr>
            <a:lvl5pPr marL="0" indent="0" latinLnBrk="0">
              <a:spcBef>
                <a:spcPts val="0"/>
              </a:spcBef>
              <a:buNone/>
              <a:defRPr lang="es-ES" sz="900"/>
            </a:lvl5pPr>
          </a:lstStyle>
          <a:p>
            <a:pPr lvl="0"/>
            <a:r>
              <a:rPr lang="es-ES"/>
              <a:t>[Nombre]</a:t>
            </a:r>
          </a:p>
        </p:txBody>
      </p:sp>
      <p:sp>
        <p:nvSpPr>
          <p:cNvPr id="99" name="Marcador de texto 21"/>
          <p:cNvSpPr>
            <a:spLocks noGrp="1"/>
          </p:cNvSpPr>
          <p:nvPr>
            <p:ph type="body" sz="quarter" idx="184" hasCustomPrompt="1"/>
          </p:nvPr>
        </p:nvSpPr>
        <p:spPr>
          <a:xfrm>
            <a:off x="4032504" y="5013479"/>
            <a:ext cx="2907284" cy="140384"/>
          </a:xfrm>
        </p:spPr>
        <p:txBody>
          <a:bodyPr lIns="0" tIns="0" rIns="0" bIns="0" anchor="t">
            <a:noAutofit/>
          </a:bodyPr>
          <a:lstStyle>
            <a:lvl1pPr marL="0" indent="0" algn="ctr" latinLnBrk="0">
              <a:lnSpc>
                <a:spcPct val="80000"/>
              </a:lnSpc>
              <a:spcBef>
                <a:spcPts val="0"/>
              </a:spcBef>
              <a:buNone/>
              <a:defRPr lang="es-ES" sz="900" b="0">
                <a:solidFill>
                  <a:schemeClr val="accent5"/>
                </a:solidFill>
                <a:latin typeface="+mn-lt"/>
              </a:defRPr>
            </a:lvl1pPr>
            <a:lvl2pPr marL="0" indent="0" latinLnBrk="0">
              <a:spcBef>
                <a:spcPts val="0"/>
              </a:spcBef>
              <a:buNone/>
              <a:defRPr lang="es-ES" sz="700" b="1">
                <a:solidFill>
                  <a:schemeClr val="tx1">
                    <a:lumMod val="65000"/>
                    <a:lumOff val="35000"/>
                  </a:schemeClr>
                </a:solidFill>
              </a:defRPr>
            </a:lvl2pPr>
            <a:lvl3pPr marL="0" indent="0" latinLnBrk="0">
              <a:spcBef>
                <a:spcPts val="0"/>
              </a:spcBef>
              <a:buNone/>
              <a:defRPr lang="es-ES" sz="700" b="1">
                <a:solidFill>
                  <a:schemeClr val="tx1">
                    <a:lumMod val="65000"/>
                    <a:lumOff val="35000"/>
                  </a:schemeClr>
                </a:solidFill>
              </a:defRPr>
            </a:lvl3pPr>
            <a:lvl4pPr marL="0" indent="0" latinLnBrk="0">
              <a:spcBef>
                <a:spcPts val="0"/>
              </a:spcBef>
              <a:buNone/>
              <a:defRPr lang="es-ES" sz="700" b="1">
                <a:solidFill>
                  <a:schemeClr val="tx1">
                    <a:lumMod val="65000"/>
                    <a:lumOff val="35000"/>
                  </a:schemeClr>
                </a:solidFill>
              </a:defRPr>
            </a:lvl4pPr>
            <a:lvl5pPr marL="0" indent="0" latinLnBrk="0">
              <a:spcBef>
                <a:spcPts val="0"/>
              </a:spcBef>
              <a:buNone/>
              <a:defRPr lang="es-ES" sz="700" b="1">
                <a:solidFill>
                  <a:schemeClr val="tx1">
                    <a:lumMod val="65000"/>
                    <a:lumOff val="35000"/>
                  </a:schemeClr>
                </a:solidFill>
              </a:defRPr>
            </a:lvl5pPr>
          </a:lstStyle>
          <a:p>
            <a:pPr lvl="0"/>
            <a:r>
              <a:rPr lang="es-ES"/>
              <a:t>[Cargo]</a:t>
            </a:r>
          </a:p>
        </p:txBody>
      </p:sp>
      <p:sp>
        <p:nvSpPr>
          <p:cNvPr id="100" name="Marcador de texto 31"/>
          <p:cNvSpPr>
            <a:spLocks noGrp="1"/>
          </p:cNvSpPr>
          <p:nvPr>
            <p:ph type="body" sz="quarter" idx="185" hasCustomPrompt="1"/>
          </p:nvPr>
        </p:nvSpPr>
        <p:spPr>
          <a:xfrm>
            <a:off x="4032504" y="5264052"/>
            <a:ext cx="2907792" cy="140081"/>
          </a:xfrm>
        </p:spPr>
        <p:txBody>
          <a:bodyPr lIns="0" tIns="0" rIns="0" bIns="0">
            <a:noAutofit/>
          </a:bodyPr>
          <a:lstStyle>
            <a:lvl1pPr marL="0" indent="0" algn="ctr" latinLnBrk="0">
              <a:lnSpc>
                <a:spcPct val="80000"/>
              </a:lnSpc>
              <a:spcBef>
                <a:spcPts val="0"/>
              </a:spcBef>
              <a:buNone/>
              <a:defRPr lang="es-ES" sz="900" b="1" cap="all" baseline="0">
                <a:solidFill>
                  <a:schemeClr val="accent5"/>
                </a:solidFill>
                <a:latin typeface="+mj-lt"/>
              </a:defRPr>
            </a:lvl1pPr>
            <a:lvl2pPr marL="0" indent="0" latinLnBrk="0">
              <a:spcBef>
                <a:spcPts val="0"/>
              </a:spcBef>
              <a:buNone/>
              <a:defRPr lang="es-ES" sz="700">
                <a:solidFill>
                  <a:schemeClr val="tx1">
                    <a:lumMod val="65000"/>
                    <a:lumOff val="35000"/>
                  </a:schemeClr>
                </a:solidFill>
              </a:defRPr>
            </a:lvl2pPr>
            <a:lvl3pPr marL="0" indent="0" latinLnBrk="0">
              <a:spcBef>
                <a:spcPts val="0"/>
              </a:spcBef>
              <a:buNone/>
              <a:defRPr lang="es-ES" sz="700">
                <a:solidFill>
                  <a:schemeClr val="tx1">
                    <a:lumMod val="65000"/>
                    <a:lumOff val="35000"/>
                  </a:schemeClr>
                </a:solidFill>
              </a:defRPr>
            </a:lvl3pPr>
            <a:lvl4pPr marL="0" indent="0" latinLnBrk="0">
              <a:spcBef>
                <a:spcPts val="0"/>
              </a:spcBef>
              <a:buNone/>
              <a:defRPr lang="es-ES" sz="700">
                <a:solidFill>
                  <a:schemeClr val="tx1">
                    <a:lumMod val="65000"/>
                    <a:lumOff val="35000"/>
                  </a:schemeClr>
                </a:solidFill>
              </a:defRPr>
            </a:lvl4pPr>
            <a:lvl5pPr marL="0" indent="0" latinLnBrk="0">
              <a:spcBef>
                <a:spcPts val="0"/>
              </a:spcBef>
              <a:buNone/>
              <a:defRPr lang="es-ES" sz="700">
                <a:solidFill>
                  <a:schemeClr val="tx1">
                    <a:lumMod val="65000"/>
                    <a:lumOff val="35000"/>
                  </a:schemeClr>
                </a:solidFill>
              </a:defRPr>
            </a:lvl5pPr>
          </a:lstStyle>
          <a:p>
            <a:pPr lvl="0"/>
            <a:r>
              <a:rPr lang="es-ES"/>
              <a:t>[Compañía]</a:t>
            </a:r>
          </a:p>
        </p:txBody>
      </p:sp>
      <p:sp>
        <p:nvSpPr>
          <p:cNvPr id="101" name="Marcador de texto 31"/>
          <p:cNvSpPr>
            <a:spLocks noGrp="1"/>
          </p:cNvSpPr>
          <p:nvPr>
            <p:ph type="body" sz="quarter" idx="186" hasCustomPrompt="1"/>
          </p:nvPr>
        </p:nvSpPr>
        <p:spPr>
          <a:xfrm>
            <a:off x="4032504" y="5394284"/>
            <a:ext cx="2907792" cy="128016"/>
          </a:xfrm>
        </p:spPr>
        <p:txBody>
          <a:bodyPr lIns="0" tIns="0" rIns="0" bIns="0">
            <a:noAutofit/>
          </a:bodyPr>
          <a:lstStyle>
            <a:lvl1pPr marL="0" indent="0" algn="ctr" latinLnBrk="0">
              <a:lnSpc>
                <a:spcPct val="80000"/>
              </a:lnSpc>
              <a:spcBef>
                <a:spcPts val="0"/>
              </a:spcBef>
              <a:buNone/>
              <a:defRPr lang="es-ES" sz="800" b="0">
                <a:solidFill>
                  <a:schemeClr val="accent5"/>
                </a:solidFill>
                <a:latin typeface="+mn-lt"/>
              </a:defRPr>
            </a:lvl1pPr>
            <a:lvl2pPr marL="0" indent="0" latinLnBrk="0">
              <a:spcBef>
                <a:spcPts val="0"/>
              </a:spcBef>
              <a:buNone/>
              <a:defRPr lang="es-ES" sz="700">
                <a:solidFill>
                  <a:schemeClr val="tx1">
                    <a:lumMod val="65000"/>
                    <a:lumOff val="35000"/>
                  </a:schemeClr>
                </a:solidFill>
              </a:defRPr>
            </a:lvl2pPr>
            <a:lvl3pPr marL="0" indent="0" latinLnBrk="0">
              <a:spcBef>
                <a:spcPts val="0"/>
              </a:spcBef>
              <a:buNone/>
              <a:defRPr lang="es-ES" sz="700">
                <a:solidFill>
                  <a:schemeClr val="tx1">
                    <a:lumMod val="65000"/>
                    <a:lumOff val="35000"/>
                  </a:schemeClr>
                </a:solidFill>
              </a:defRPr>
            </a:lvl3pPr>
            <a:lvl4pPr marL="0" indent="0" latinLnBrk="0">
              <a:spcBef>
                <a:spcPts val="0"/>
              </a:spcBef>
              <a:buNone/>
              <a:defRPr lang="es-ES" sz="700">
                <a:solidFill>
                  <a:schemeClr val="tx1">
                    <a:lumMod val="65000"/>
                    <a:lumOff val="35000"/>
                  </a:schemeClr>
                </a:solidFill>
              </a:defRPr>
            </a:lvl4pPr>
            <a:lvl5pPr marL="0" indent="0" latinLnBrk="0">
              <a:spcBef>
                <a:spcPts val="0"/>
              </a:spcBef>
              <a:buNone/>
              <a:defRPr lang="es-ES" sz="700">
                <a:solidFill>
                  <a:schemeClr val="tx1">
                    <a:lumMod val="65000"/>
                    <a:lumOff val="35000"/>
                  </a:schemeClr>
                </a:solidFill>
              </a:defRPr>
            </a:lvl5pPr>
          </a:lstStyle>
          <a:p>
            <a:pPr lvl="0"/>
            <a:r>
              <a:rPr lang="es-ES"/>
              <a:t>[Calle, ciudad, código postal]</a:t>
            </a:r>
          </a:p>
        </p:txBody>
      </p:sp>
      <p:sp>
        <p:nvSpPr>
          <p:cNvPr id="102" name="Marcador de texto 27"/>
          <p:cNvSpPr>
            <a:spLocks noGrp="1"/>
          </p:cNvSpPr>
          <p:nvPr>
            <p:ph type="body" sz="quarter" idx="187" hasCustomPrompt="1"/>
          </p:nvPr>
        </p:nvSpPr>
        <p:spPr>
          <a:xfrm>
            <a:off x="4032504" y="5500276"/>
            <a:ext cx="2907792" cy="128016"/>
          </a:xfrm>
        </p:spPr>
        <p:txBody>
          <a:bodyPr lIns="0" tIns="0" rIns="0" bIns="0" anchor="t">
            <a:noAutofit/>
          </a:bodyPr>
          <a:lstStyle>
            <a:lvl1pPr marL="0" indent="0" algn="ctr" latinLnBrk="0">
              <a:lnSpc>
                <a:spcPct val="80000"/>
              </a:lnSpc>
              <a:spcBef>
                <a:spcPts val="0"/>
              </a:spcBef>
              <a:buFontTx/>
              <a:buNone/>
              <a:defRPr lang="es-ES" sz="800" b="0" baseline="0">
                <a:solidFill>
                  <a:schemeClr val="accent5"/>
                </a:solidFill>
                <a:latin typeface="+mn-lt"/>
              </a:defRPr>
            </a:lvl1pPr>
            <a:lvl2pPr marL="0" indent="0" latinLnBrk="0">
              <a:spcBef>
                <a:spcPts val="0"/>
              </a:spcBef>
              <a:buFontTx/>
              <a:buNone/>
              <a:defRPr lang="es-ES" sz="700">
                <a:solidFill>
                  <a:schemeClr val="accent1"/>
                </a:solidFill>
              </a:defRPr>
            </a:lvl2pPr>
            <a:lvl3pPr marL="0" indent="0" latinLnBrk="0">
              <a:spcBef>
                <a:spcPts val="0"/>
              </a:spcBef>
              <a:buFontTx/>
              <a:buNone/>
              <a:defRPr lang="es-ES" sz="700">
                <a:solidFill>
                  <a:schemeClr val="accent1"/>
                </a:solidFill>
              </a:defRPr>
            </a:lvl3pPr>
            <a:lvl4pPr marL="0" indent="0" latinLnBrk="0">
              <a:spcBef>
                <a:spcPts val="0"/>
              </a:spcBef>
              <a:buFontTx/>
              <a:buNone/>
              <a:defRPr lang="es-ES" sz="700">
                <a:solidFill>
                  <a:schemeClr val="accent1"/>
                </a:solidFill>
              </a:defRPr>
            </a:lvl4pPr>
            <a:lvl5pPr marL="0" indent="0" latinLnBrk="0">
              <a:spcBef>
                <a:spcPts val="0"/>
              </a:spcBef>
              <a:buFontTx/>
              <a:buNone/>
              <a:defRPr lang="es-ES" sz="700">
                <a:solidFill>
                  <a:schemeClr val="accent1"/>
                </a:solidFill>
              </a:defRPr>
            </a:lvl5pPr>
          </a:lstStyle>
          <a:p>
            <a:pPr lvl="0"/>
            <a:r>
              <a:rPr lang="es-ES"/>
              <a:t>[Dirección web]</a:t>
            </a:r>
          </a:p>
        </p:txBody>
      </p:sp>
      <p:sp>
        <p:nvSpPr>
          <p:cNvPr id="103" name="Marcador de texto 23"/>
          <p:cNvSpPr>
            <a:spLocks noGrp="1"/>
          </p:cNvSpPr>
          <p:nvPr>
            <p:ph type="body" sz="quarter" idx="188" hasCustomPrompt="1"/>
          </p:nvPr>
        </p:nvSpPr>
        <p:spPr>
          <a:xfrm>
            <a:off x="4032504" y="5650515"/>
            <a:ext cx="2907792" cy="128016"/>
          </a:xfrm>
        </p:spPr>
        <p:txBody>
          <a:bodyPr lIns="0" tIns="0" rIns="0" bIns="0" anchor="b">
            <a:noAutofit/>
          </a:bodyPr>
          <a:lstStyle>
            <a:lvl1pPr marL="0" indent="0" algn="ctr" latinLnBrk="0">
              <a:lnSpc>
                <a:spcPct val="80000"/>
              </a:lnSpc>
              <a:spcBef>
                <a:spcPts val="0"/>
              </a:spcBef>
              <a:buNone/>
              <a:defRPr lang="es-ES" sz="800" b="0">
                <a:solidFill>
                  <a:schemeClr val="accent5"/>
                </a:solidFill>
                <a:latin typeface="+mn-lt"/>
              </a:defRPr>
            </a:lvl1pPr>
            <a:lvl2pPr marL="0" indent="0" latinLnBrk="0">
              <a:spcBef>
                <a:spcPts val="0"/>
              </a:spcBef>
              <a:buNone/>
              <a:defRPr lang="es-ES" sz="700"/>
            </a:lvl2pPr>
            <a:lvl3pPr marL="0" indent="0" latinLnBrk="0">
              <a:spcBef>
                <a:spcPts val="0"/>
              </a:spcBef>
              <a:buNone/>
              <a:defRPr lang="es-ES" sz="700"/>
            </a:lvl3pPr>
            <a:lvl4pPr marL="0" indent="0" latinLnBrk="0">
              <a:spcBef>
                <a:spcPts val="0"/>
              </a:spcBef>
              <a:buNone/>
              <a:defRPr lang="es-ES" sz="700"/>
            </a:lvl4pPr>
            <a:lvl5pPr marL="0" indent="0" latinLnBrk="0">
              <a:spcBef>
                <a:spcPts val="0"/>
              </a:spcBef>
              <a:buNone/>
              <a:defRPr lang="es-ES" sz="700"/>
            </a:lvl5pPr>
          </a:lstStyle>
          <a:p>
            <a:pPr lvl="0"/>
            <a:r>
              <a:rPr lang="es-ES"/>
              <a:t>[Teléfono] | [Correo electrónico]</a:t>
            </a:r>
          </a:p>
        </p:txBody>
      </p:sp>
      <p:sp>
        <p:nvSpPr>
          <p:cNvPr id="104" name="Marcador de texto 19"/>
          <p:cNvSpPr>
            <a:spLocks noGrp="1"/>
          </p:cNvSpPr>
          <p:nvPr>
            <p:ph type="body" sz="quarter" idx="189" hasCustomPrompt="1"/>
          </p:nvPr>
        </p:nvSpPr>
        <p:spPr>
          <a:xfrm>
            <a:off x="4032504" y="3009900"/>
            <a:ext cx="2903820" cy="185282"/>
          </a:xfrm>
        </p:spPr>
        <p:txBody>
          <a:bodyPr lIns="0" tIns="0" rIns="0" bIns="0" anchor="t">
            <a:noAutofit/>
          </a:bodyPr>
          <a:lstStyle>
            <a:lvl1pPr marL="0" indent="0" algn="ctr" latinLnBrk="0">
              <a:lnSpc>
                <a:spcPct val="80000"/>
              </a:lnSpc>
              <a:spcBef>
                <a:spcPts val="0"/>
              </a:spcBef>
              <a:buNone/>
              <a:defRPr lang="es-ES" sz="1300" b="1" cap="all" baseline="0">
                <a:solidFill>
                  <a:schemeClr val="accent2"/>
                </a:solidFill>
                <a:latin typeface="+mj-lt"/>
              </a:defRPr>
            </a:lvl1pPr>
            <a:lvl2pPr marL="0" indent="0" latinLnBrk="0">
              <a:spcBef>
                <a:spcPts val="0"/>
              </a:spcBef>
              <a:buNone/>
              <a:defRPr lang="es-ES" sz="900"/>
            </a:lvl2pPr>
            <a:lvl3pPr marL="0" indent="0" latinLnBrk="0">
              <a:spcBef>
                <a:spcPts val="0"/>
              </a:spcBef>
              <a:buNone/>
              <a:defRPr lang="es-ES" sz="900"/>
            </a:lvl3pPr>
            <a:lvl4pPr marL="0" indent="0" latinLnBrk="0">
              <a:spcBef>
                <a:spcPts val="0"/>
              </a:spcBef>
              <a:buNone/>
              <a:defRPr lang="es-ES" sz="900"/>
            </a:lvl4pPr>
            <a:lvl5pPr marL="0" indent="0" latinLnBrk="0">
              <a:spcBef>
                <a:spcPts val="0"/>
              </a:spcBef>
              <a:buNone/>
              <a:defRPr lang="es-ES" sz="900"/>
            </a:lvl5pPr>
          </a:lstStyle>
          <a:p>
            <a:pPr lvl="0"/>
            <a:r>
              <a:rPr lang="es-ES"/>
              <a:t>[Nombre]</a:t>
            </a:r>
          </a:p>
        </p:txBody>
      </p:sp>
      <p:sp>
        <p:nvSpPr>
          <p:cNvPr id="105" name="Marcador de texto 21"/>
          <p:cNvSpPr>
            <a:spLocks noGrp="1"/>
          </p:cNvSpPr>
          <p:nvPr>
            <p:ph type="body" sz="quarter" idx="190" hasCustomPrompt="1"/>
          </p:nvPr>
        </p:nvSpPr>
        <p:spPr>
          <a:xfrm>
            <a:off x="4032504" y="3184679"/>
            <a:ext cx="2907284" cy="140384"/>
          </a:xfrm>
        </p:spPr>
        <p:txBody>
          <a:bodyPr lIns="0" tIns="0" rIns="0" bIns="0" anchor="t">
            <a:noAutofit/>
          </a:bodyPr>
          <a:lstStyle>
            <a:lvl1pPr marL="0" indent="0" algn="ctr" latinLnBrk="0">
              <a:lnSpc>
                <a:spcPct val="80000"/>
              </a:lnSpc>
              <a:spcBef>
                <a:spcPts val="0"/>
              </a:spcBef>
              <a:buNone/>
              <a:defRPr lang="es-ES" sz="900" b="0">
                <a:solidFill>
                  <a:schemeClr val="accent5"/>
                </a:solidFill>
                <a:latin typeface="+mn-lt"/>
              </a:defRPr>
            </a:lvl1pPr>
            <a:lvl2pPr marL="0" indent="0" latinLnBrk="0">
              <a:spcBef>
                <a:spcPts val="0"/>
              </a:spcBef>
              <a:buNone/>
              <a:defRPr lang="es-ES" sz="700" b="1">
                <a:solidFill>
                  <a:schemeClr val="tx1">
                    <a:lumMod val="65000"/>
                    <a:lumOff val="35000"/>
                  </a:schemeClr>
                </a:solidFill>
              </a:defRPr>
            </a:lvl2pPr>
            <a:lvl3pPr marL="0" indent="0" latinLnBrk="0">
              <a:spcBef>
                <a:spcPts val="0"/>
              </a:spcBef>
              <a:buNone/>
              <a:defRPr lang="es-ES" sz="700" b="1">
                <a:solidFill>
                  <a:schemeClr val="tx1">
                    <a:lumMod val="65000"/>
                    <a:lumOff val="35000"/>
                  </a:schemeClr>
                </a:solidFill>
              </a:defRPr>
            </a:lvl3pPr>
            <a:lvl4pPr marL="0" indent="0" latinLnBrk="0">
              <a:spcBef>
                <a:spcPts val="0"/>
              </a:spcBef>
              <a:buNone/>
              <a:defRPr lang="es-ES" sz="700" b="1">
                <a:solidFill>
                  <a:schemeClr val="tx1">
                    <a:lumMod val="65000"/>
                    <a:lumOff val="35000"/>
                  </a:schemeClr>
                </a:solidFill>
              </a:defRPr>
            </a:lvl4pPr>
            <a:lvl5pPr marL="0" indent="0" latinLnBrk="0">
              <a:spcBef>
                <a:spcPts val="0"/>
              </a:spcBef>
              <a:buNone/>
              <a:defRPr lang="es-ES" sz="700" b="1">
                <a:solidFill>
                  <a:schemeClr val="tx1">
                    <a:lumMod val="65000"/>
                    <a:lumOff val="35000"/>
                  </a:schemeClr>
                </a:solidFill>
              </a:defRPr>
            </a:lvl5pPr>
          </a:lstStyle>
          <a:p>
            <a:pPr lvl="0"/>
            <a:r>
              <a:rPr lang="es-ES"/>
              <a:t>[Cargo]</a:t>
            </a:r>
          </a:p>
        </p:txBody>
      </p:sp>
      <p:sp>
        <p:nvSpPr>
          <p:cNvPr id="106" name="Marcador de texto 31"/>
          <p:cNvSpPr>
            <a:spLocks noGrp="1"/>
          </p:cNvSpPr>
          <p:nvPr>
            <p:ph type="body" sz="quarter" idx="191" hasCustomPrompt="1"/>
          </p:nvPr>
        </p:nvSpPr>
        <p:spPr>
          <a:xfrm>
            <a:off x="4032504" y="3435252"/>
            <a:ext cx="2907792" cy="140081"/>
          </a:xfrm>
        </p:spPr>
        <p:txBody>
          <a:bodyPr lIns="0" tIns="0" rIns="0" bIns="0">
            <a:noAutofit/>
          </a:bodyPr>
          <a:lstStyle>
            <a:lvl1pPr marL="0" indent="0" algn="ctr" latinLnBrk="0">
              <a:lnSpc>
                <a:spcPct val="80000"/>
              </a:lnSpc>
              <a:spcBef>
                <a:spcPts val="0"/>
              </a:spcBef>
              <a:buNone/>
              <a:defRPr lang="es-ES" sz="900" b="1" cap="all" baseline="0">
                <a:solidFill>
                  <a:schemeClr val="accent5"/>
                </a:solidFill>
                <a:latin typeface="+mj-lt"/>
              </a:defRPr>
            </a:lvl1pPr>
            <a:lvl2pPr marL="0" indent="0" latinLnBrk="0">
              <a:spcBef>
                <a:spcPts val="0"/>
              </a:spcBef>
              <a:buNone/>
              <a:defRPr lang="es-ES" sz="700">
                <a:solidFill>
                  <a:schemeClr val="tx1">
                    <a:lumMod val="65000"/>
                    <a:lumOff val="35000"/>
                  </a:schemeClr>
                </a:solidFill>
              </a:defRPr>
            </a:lvl2pPr>
            <a:lvl3pPr marL="0" indent="0" latinLnBrk="0">
              <a:spcBef>
                <a:spcPts val="0"/>
              </a:spcBef>
              <a:buNone/>
              <a:defRPr lang="es-ES" sz="700">
                <a:solidFill>
                  <a:schemeClr val="tx1">
                    <a:lumMod val="65000"/>
                    <a:lumOff val="35000"/>
                  </a:schemeClr>
                </a:solidFill>
              </a:defRPr>
            </a:lvl3pPr>
            <a:lvl4pPr marL="0" indent="0" latinLnBrk="0">
              <a:spcBef>
                <a:spcPts val="0"/>
              </a:spcBef>
              <a:buNone/>
              <a:defRPr lang="es-ES" sz="700">
                <a:solidFill>
                  <a:schemeClr val="tx1">
                    <a:lumMod val="65000"/>
                    <a:lumOff val="35000"/>
                  </a:schemeClr>
                </a:solidFill>
              </a:defRPr>
            </a:lvl4pPr>
            <a:lvl5pPr marL="0" indent="0" latinLnBrk="0">
              <a:spcBef>
                <a:spcPts val="0"/>
              </a:spcBef>
              <a:buNone/>
              <a:defRPr lang="es-ES" sz="700">
                <a:solidFill>
                  <a:schemeClr val="tx1">
                    <a:lumMod val="65000"/>
                    <a:lumOff val="35000"/>
                  </a:schemeClr>
                </a:solidFill>
              </a:defRPr>
            </a:lvl5pPr>
          </a:lstStyle>
          <a:p>
            <a:pPr lvl="0"/>
            <a:r>
              <a:rPr lang="es-ES"/>
              <a:t>[Compañía]</a:t>
            </a:r>
          </a:p>
        </p:txBody>
      </p:sp>
      <p:sp>
        <p:nvSpPr>
          <p:cNvPr id="107" name="Marcador de texto 31"/>
          <p:cNvSpPr>
            <a:spLocks noGrp="1"/>
          </p:cNvSpPr>
          <p:nvPr>
            <p:ph type="body" sz="quarter" idx="192" hasCustomPrompt="1"/>
          </p:nvPr>
        </p:nvSpPr>
        <p:spPr>
          <a:xfrm>
            <a:off x="4032504" y="3565484"/>
            <a:ext cx="2907792" cy="128016"/>
          </a:xfrm>
        </p:spPr>
        <p:txBody>
          <a:bodyPr lIns="0" tIns="0" rIns="0" bIns="0">
            <a:noAutofit/>
          </a:bodyPr>
          <a:lstStyle>
            <a:lvl1pPr marL="0" indent="0" algn="ctr" latinLnBrk="0">
              <a:lnSpc>
                <a:spcPct val="80000"/>
              </a:lnSpc>
              <a:spcBef>
                <a:spcPts val="0"/>
              </a:spcBef>
              <a:buNone/>
              <a:defRPr lang="es-ES" sz="800" b="0">
                <a:solidFill>
                  <a:schemeClr val="accent5"/>
                </a:solidFill>
                <a:latin typeface="+mn-lt"/>
              </a:defRPr>
            </a:lvl1pPr>
            <a:lvl2pPr marL="0" indent="0" latinLnBrk="0">
              <a:spcBef>
                <a:spcPts val="0"/>
              </a:spcBef>
              <a:buNone/>
              <a:defRPr lang="es-ES" sz="700">
                <a:solidFill>
                  <a:schemeClr val="tx1">
                    <a:lumMod val="65000"/>
                    <a:lumOff val="35000"/>
                  </a:schemeClr>
                </a:solidFill>
              </a:defRPr>
            </a:lvl2pPr>
            <a:lvl3pPr marL="0" indent="0" latinLnBrk="0">
              <a:spcBef>
                <a:spcPts val="0"/>
              </a:spcBef>
              <a:buNone/>
              <a:defRPr lang="es-ES" sz="700">
                <a:solidFill>
                  <a:schemeClr val="tx1">
                    <a:lumMod val="65000"/>
                    <a:lumOff val="35000"/>
                  </a:schemeClr>
                </a:solidFill>
              </a:defRPr>
            </a:lvl3pPr>
            <a:lvl4pPr marL="0" indent="0" latinLnBrk="0">
              <a:spcBef>
                <a:spcPts val="0"/>
              </a:spcBef>
              <a:buNone/>
              <a:defRPr lang="es-ES" sz="700">
                <a:solidFill>
                  <a:schemeClr val="tx1">
                    <a:lumMod val="65000"/>
                    <a:lumOff val="35000"/>
                  </a:schemeClr>
                </a:solidFill>
              </a:defRPr>
            </a:lvl4pPr>
            <a:lvl5pPr marL="0" indent="0" latinLnBrk="0">
              <a:spcBef>
                <a:spcPts val="0"/>
              </a:spcBef>
              <a:buNone/>
              <a:defRPr lang="es-ES" sz="700">
                <a:solidFill>
                  <a:schemeClr val="tx1">
                    <a:lumMod val="65000"/>
                    <a:lumOff val="35000"/>
                  </a:schemeClr>
                </a:solidFill>
              </a:defRPr>
            </a:lvl5pPr>
          </a:lstStyle>
          <a:p>
            <a:pPr lvl="0"/>
            <a:r>
              <a:rPr lang="es-ES"/>
              <a:t>[Calle, ciudad, código postal]</a:t>
            </a:r>
          </a:p>
        </p:txBody>
      </p:sp>
      <p:sp>
        <p:nvSpPr>
          <p:cNvPr id="108" name="Marcador de texto 27"/>
          <p:cNvSpPr>
            <a:spLocks noGrp="1"/>
          </p:cNvSpPr>
          <p:nvPr>
            <p:ph type="body" sz="quarter" idx="193" hasCustomPrompt="1"/>
          </p:nvPr>
        </p:nvSpPr>
        <p:spPr>
          <a:xfrm>
            <a:off x="4032504" y="3671476"/>
            <a:ext cx="2907792" cy="128016"/>
          </a:xfrm>
        </p:spPr>
        <p:txBody>
          <a:bodyPr lIns="0" tIns="0" rIns="0" bIns="0" anchor="t">
            <a:noAutofit/>
          </a:bodyPr>
          <a:lstStyle>
            <a:lvl1pPr marL="0" indent="0" algn="ctr" latinLnBrk="0">
              <a:lnSpc>
                <a:spcPct val="80000"/>
              </a:lnSpc>
              <a:spcBef>
                <a:spcPts val="0"/>
              </a:spcBef>
              <a:buFontTx/>
              <a:buNone/>
              <a:defRPr lang="es-ES" sz="800" b="0" baseline="0">
                <a:solidFill>
                  <a:schemeClr val="accent5"/>
                </a:solidFill>
                <a:latin typeface="+mn-lt"/>
              </a:defRPr>
            </a:lvl1pPr>
            <a:lvl2pPr marL="0" indent="0" latinLnBrk="0">
              <a:spcBef>
                <a:spcPts val="0"/>
              </a:spcBef>
              <a:buFontTx/>
              <a:buNone/>
              <a:defRPr lang="es-ES" sz="700">
                <a:solidFill>
                  <a:schemeClr val="accent1"/>
                </a:solidFill>
              </a:defRPr>
            </a:lvl2pPr>
            <a:lvl3pPr marL="0" indent="0" latinLnBrk="0">
              <a:spcBef>
                <a:spcPts val="0"/>
              </a:spcBef>
              <a:buFontTx/>
              <a:buNone/>
              <a:defRPr lang="es-ES" sz="700">
                <a:solidFill>
                  <a:schemeClr val="accent1"/>
                </a:solidFill>
              </a:defRPr>
            </a:lvl3pPr>
            <a:lvl4pPr marL="0" indent="0" latinLnBrk="0">
              <a:spcBef>
                <a:spcPts val="0"/>
              </a:spcBef>
              <a:buFontTx/>
              <a:buNone/>
              <a:defRPr lang="es-ES" sz="700">
                <a:solidFill>
                  <a:schemeClr val="accent1"/>
                </a:solidFill>
              </a:defRPr>
            </a:lvl4pPr>
            <a:lvl5pPr marL="0" indent="0" latinLnBrk="0">
              <a:spcBef>
                <a:spcPts val="0"/>
              </a:spcBef>
              <a:buFontTx/>
              <a:buNone/>
              <a:defRPr lang="es-ES" sz="700">
                <a:solidFill>
                  <a:schemeClr val="accent1"/>
                </a:solidFill>
              </a:defRPr>
            </a:lvl5pPr>
          </a:lstStyle>
          <a:p>
            <a:pPr lvl="0"/>
            <a:r>
              <a:rPr lang="es-ES"/>
              <a:t>[Dirección web]</a:t>
            </a:r>
          </a:p>
        </p:txBody>
      </p:sp>
      <p:sp>
        <p:nvSpPr>
          <p:cNvPr id="109" name="Marcador de texto 23"/>
          <p:cNvSpPr>
            <a:spLocks noGrp="1"/>
          </p:cNvSpPr>
          <p:nvPr>
            <p:ph type="body" sz="quarter" idx="194" hasCustomPrompt="1"/>
          </p:nvPr>
        </p:nvSpPr>
        <p:spPr>
          <a:xfrm>
            <a:off x="4032504" y="3821715"/>
            <a:ext cx="2907792" cy="128016"/>
          </a:xfrm>
        </p:spPr>
        <p:txBody>
          <a:bodyPr lIns="0" tIns="0" rIns="0" bIns="0" anchor="b">
            <a:noAutofit/>
          </a:bodyPr>
          <a:lstStyle>
            <a:lvl1pPr marL="0" indent="0" algn="ctr" latinLnBrk="0">
              <a:lnSpc>
                <a:spcPct val="80000"/>
              </a:lnSpc>
              <a:spcBef>
                <a:spcPts val="0"/>
              </a:spcBef>
              <a:buNone/>
              <a:defRPr lang="es-ES" sz="800" b="0">
                <a:solidFill>
                  <a:schemeClr val="accent5"/>
                </a:solidFill>
                <a:latin typeface="+mn-lt"/>
              </a:defRPr>
            </a:lvl1pPr>
            <a:lvl2pPr marL="0" indent="0" latinLnBrk="0">
              <a:spcBef>
                <a:spcPts val="0"/>
              </a:spcBef>
              <a:buNone/>
              <a:defRPr lang="es-ES" sz="700"/>
            </a:lvl2pPr>
            <a:lvl3pPr marL="0" indent="0" latinLnBrk="0">
              <a:spcBef>
                <a:spcPts val="0"/>
              </a:spcBef>
              <a:buNone/>
              <a:defRPr lang="es-ES" sz="700"/>
            </a:lvl3pPr>
            <a:lvl4pPr marL="0" indent="0" latinLnBrk="0">
              <a:spcBef>
                <a:spcPts val="0"/>
              </a:spcBef>
              <a:buNone/>
              <a:defRPr lang="es-ES" sz="700"/>
            </a:lvl4pPr>
            <a:lvl5pPr marL="0" indent="0" latinLnBrk="0">
              <a:spcBef>
                <a:spcPts val="0"/>
              </a:spcBef>
              <a:buNone/>
              <a:defRPr lang="es-ES" sz="700"/>
            </a:lvl5pPr>
          </a:lstStyle>
          <a:p>
            <a:pPr lvl="0"/>
            <a:r>
              <a:rPr lang="es-ES"/>
              <a:t>[Teléfono] | [Correo electrónico]</a:t>
            </a:r>
          </a:p>
        </p:txBody>
      </p:sp>
    </p:spTree>
    <p:extLst>
      <p:ext uri="{BB962C8B-B14F-4D97-AF65-F5344CB8AC3E}">
        <p14:creationId xmlns:p14="http://schemas.microsoft.com/office/powerpoint/2010/main" val="13325650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cuadrícula de tarjeta de presentación" hidden="1"/>
          <p:cNvGrpSpPr/>
          <p:nvPr userDrawn="1"/>
        </p:nvGrpSpPr>
        <p:grpSpPr>
          <a:xfrm>
            <a:off x="685800" y="452618"/>
            <a:ext cx="6400800" cy="9148542"/>
            <a:chOff x="685800" y="452618"/>
            <a:chExt cx="6400800" cy="9148542"/>
          </a:xfrm>
        </p:grpSpPr>
        <p:sp>
          <p:nvSpPr>
            <p:cNvPr id="9" name="Rectángulo 8"/>
            <p:cNvSpPr/>
            <p:nvPr userDrawn="1"/>
          </p:nvSpPr>
          <p:spPr>
            <a:xfrm>
              <a:off x="6858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p:cNvSpPr/>
            <p:nvPr userDrawn="1"/>
          </p:nvSpPr>
          <p:spPr>
            <a:xfrm>
              <a:off x="38862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ángulo 10"/>
            <p:cNvSpPr/>
            <p:nvPr userDrawn="1"/>
          </p:nvSpPr>
          <p:spPr>
            <a:xfrm>
              <a:off x="6858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p:cNvSpPr/>
            <p:nvPr userDrawn="1"/>
          </p:nvSpPr>
          <p:spPr>
            <a:xfrm>
              <a:off x="38862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12"/>
            <p:cNvSpPr/>
            <p:nvPr userDrawn="1"/>
          </p:nvSpPr>
          <p:spPr>
            <a:xfrm>
              <a:off x="6858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Rectángulo 13"/>
            <p:cNvSpPr/>
            <p:nvPr userDrawn="1"/>
          </p:nvSpPr>
          <p:spPr>
            <a:xfrm>
              <a:off x="38862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Rectángulo 14"/>
            <p:cNvSpPr/>
            <p:nvPr userDrawn="1"/>
          </p:nvSpPr>
          <p:spPr>
            <a:xfrm>
              <a:off x="6858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Rectángulo 15"/>
            <p:cNvSpPr/>
            <p:nvPr userDrawn="1"/>
          </p:nvSpPr>
          <p:spPr>
            <a:xfrm>
              <a:off x="38862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Rectángulo 16"/>
            <p:cNvSpPr/>
            <p:nvPr userDrawn="1"/>
          </p:nvSpPr>
          <p:spPr>
            <a:xfrm>
              <a:off x="6858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Rectángulo 17"/>
            <p:cNvSpPr/>
            <p:nvPr userDrawn="1"/>
          </p:nvSpPr>
          <p:spPr>
            <a:xfrm>
              <a:off x="38862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2" name="Marcador de título 1" hidden="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hidden="1"/>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hidden="1"/>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latinLnBrk="0">
              <a:defRPr lang="es-ES" sz="1200">
                <a:solidFill>
                  <a:schemeClr val="tx1">
                    <a:tint val="75000"/>
                  </a:schemeClr>
                </a:solidFill>
              </a:defRPr>
            </a:lvl1pPr>
          </a:lstStyle>
          <a:p>
            <a:fld id="{C4B9D2A2-FC5D-4E38-84C4-91BB2860F0FC}" type="datetimeFigureOut">
              <a:t>1/23/2014</a:t>
            </a:fld>
            <a:endParaRPr lang="es-ES"/>
          </a:p>
        </p:txBody>
      </p:sp>
      <p:sp>
        <p:nvSpPr>
          <p:cNvPr id="5" name="Marcador de pie de página 4" hidden="1"/>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latinLnBrk="0">
              <a:defRPr lang="es-ES" sz="1200">
                <a:solidFill>
                  <a:schemeClr val="tx1">
                    <a:tint val="75000"/>
                  </a:schemeClr>
                </a:solidFill>
              </a:defRPr>
            </a:lvl1pPr>
          </a:lstStyle>
          <a:p>
            <a:endParaRPr lang="es-ES"/>
          </a:p>
        </p:txBody>
      </p:sp>
      <p:sp>
        <p:nvSpPr>
          <p:cNvPr id="6" name="Marcador de número de diapositiva 5" hidden="1"/>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latinLnBrk="0">
              <a:defRPr lang="es-ES" sz="1200">
                <a:solidFill>
                  <a:schemeClr val="tx1">
                    <a:tint val="75000"/>
                  </a:schemeClr>
                </a:solidFill>
              </a:defRPr>
            </a:lvl1pPr>
          </a:lstStyle>
          <a:p>
            <a:fld id="{ADECF1AC-24A7-42A4-9FAC-3CE63B9FFA68}" type="slidenum">
              <a:t>‹#›</a:t>
            </a:fld>
            <a:endParaRPr lang="es-ES"/>
          </a:p>
        </p:txBody>
      </p:sp>
    </p:spTree>
    <p:extLst>
      <p:ext uri="{BB962C8B-B14F-4D97-AF65-F5344CB8AC3E}">
        <p14:creationId xmlns:p14="http://schemas.microsoft.com/office/powerpoint/2010/main" val="473171040"/>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ctr" defTabSz="914400" rtl="0" eaLnBrk="1" latinLnBrk="0" hangingPunct="1">
        <a:spcBef>
          <a:spcPct val="0"/>
        </a:spcBef>
        <a:buNone/>
        <a:defRPr lang="es-ES"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lang="es-ES"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lang="es-ES"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lang="es-ES"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lang="es-ES"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lang="es-ES"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lang="es-E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es-E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es-E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es-ES" sz="2000" kern="1200">
          <a:solidFill>
            <a:schemeClr val="tx1"/>
          </a:solidFill>
          <a:latin typeface="+mn-lt"/>
          <a:ea typeface="+mn-ea"/>
          <a:cs typeface="+mn-cs"/>
        </a:defRPr>
      </a:lvl9pPr>
    </p:bodyStyle>
    <p:otherStyle>
      <a:defPPr>
        <a:defRPr lang="es-ES"/>
      </a:defPPr>
      <a:lvl1pPr marL="0" algn="l" defTabSz="914400" rtl="0" eaLnBrk="1" latinLnBrk="0" hangingPunct="1">
        <a:defRPr lang="es-ES" sz="1800" kern="1200">
          <a:solidFill>
            <a:schemeClr val="tx1"/>
          </a:solidFill>
          <a:latin typeface="+mn-lt"/>
          <a:ea typeface="+mn-ea"/>
          <a:cs typeface="+mn-cs"/>
        </a:defRPr>
      </a:lvl1pPr>
      <a:lvl2pPr marL="457200" algn="l" defTabSz="914400" rtl="0" eaLnBrk="1" latinLnBrk="0" hangingPunct="1">
        <a:defRPr lang="es-ES" sz="1800" kern="1200">
          <a:solidFill>
            <a:schemeClr val="tx1"/>
          </a:solidFill>
          <a:latin typeface="+mn-lt"/>
          <a:ea typeface="+mn-ea"/>
          <a:cs typeface="+mn-cs"/>
        </a:defRPr>
      </a:lvl2pPr>
      <a:lvl3pPr marL="914400" algn="l" defTabSz="914400" rtl="0" eaLnBrk="1" latinLnBrk="0" hangingPunct="1">
        <a:defRPr lang="es-ES" sz="1800" kern="1200">
          <a:solidFill>
            <a:schemeClr val="tx1"/>
          </a:solidFill>
          <a:latin typeface="+mn-lt"/>
          <a:ea typeface="+mn-ea"/>
          <a:cs typeface="+mn-cs"/>
        </a:defRPr>
      </a:lvl3pPr>
      <a:lvl4pPr marL="1371600" algn="l" defTabSz="914400" rtl="0" eaLnBrk="1" latinLnBrk="0" hangingPunct="1">
        <a:defRPr lang="es-ES" sz="1800" kern="1200">
          <a:solidFill>
            <a:schemeClr val="tx1"/>
          </a:solidFill>
          <a:latin typeface="+mn-lt"/>
          <a:ea typeface="+mn-ea"/>
          <a:cs typeface="+mn-cs"/>
        </a:defRPr>
      </a:lvl4pPr>
      <a:lvl5pPr marL="1828800" algn="l" defTabSz="914400" rtl="0" eaLnBrk="1" latinLnBrk="0" hangingPunct="1">
        <a:defRPr lang="es-ES" sz="1800" kern="1200">
          <a:solidFill>
            <a:schemeClr val="tx1"/>
          </a:solidFill>
          <a:latin typeface="+mn-lt"/>
          <a:ea typeface="+mn-ea"/>
          <a:cs typeface="+mn-cs"/>
        </a:defRPr>
      </a:lvl5pPr>
      <a:lvl6pPr marL="2286000" algn="l" defTabSz="914400" rtl="0" eaLnBrk="1" latinLnBrk="0" hangingPunct="1">
        <a:defRPr lang="es-ES" sz="1800" kern="1200">
          <a:solidFill>
            <a:schemeClr val="tx1"/>
          </a:solidFill>
          <a:latin typeface="+mn-lt"/>
          <a:ea typeface="+mn-ea"/>
          <a:cs typeface="+mn-cs"/>
        </a:defRPr>
      </a:lvl6pPr>
      <a:lvl7pPr marL="2743200" algn="l" defTabSz="914400" rtl="0" eaLnBrk="1" latinLnBrk="0" hangingPunct="1">
        <a:defRPr lang="es-ES" sz="1800" kern="1200">
          <a:solidFill>
            <a:schemeClr val="tx1"/>
          </a:solidFill>
          <a:latin typeface="+mn-lt"/>
          <a:ea typeface="+mn-ea"/>
          <a:cs typeface="+mn-cs"/>
        </a:defRPr>
      </a:lvl7pPr>
      <a:lvl8pPr marL="3200400" algn="l" defTabSz="914400" rtl="0" eaLnBrk="1" latinLnBrk="0" hangingPunct="1">
        <a:defRPr lang="es-ES" sz="1800" kern="1200">
          <a:solidFill>
            <a:schemeClr val="tx1"/>
          </a:solidFill>
          <a:latin typeface="+mn-lt"/>
          <a:ea typeface="+mn-ea"/>
          <a:cs typeface="+mn-cs"/>
        </a:defRPr>
      </a:lvl8pPr>
      <a:lvl9pPr marL="3657600" algn="l" defTabSz="914400" rtl="0" eaLnBrk="1" latinLnBrk="0" hangingPunct="1">
        <a:defRPr lang="es-ES"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432" userDrawn="1">
          <p15:clr>
            <a:srgbClr val="F26B43"/>
          </p15:clr>
        </p15:guide>
        <p15:guide id="2" pos="2448" userDrawn="1">
          <p15:clr>
            <a:srgbClr val="F26B43"/>
          </p15:clr>
        </p15:guide>
        <p15:guide id="3" pos="4464" userDrawn="1">
          <p15:clr>
            <a:srgbClr val="F26B43"/>
          </p15:clr>
        </p15:guide>
        <p15:guide id="4" orient="horz" pos="2592" userDrawn="1">
          <p15:clr>
            <a:srgbClr val="F26B43"/>
          </p15:clr>
        </p15:guide>
        <p15:guide id="5" orient="horz" pos="1440" userDrawn="1">
          <p15:clr>
            <a:srgbClr val="F26B43"/>
          </p15:clr>
        </p15:guide>
        <p15:guide id="6" orient="horz" pos="288" userDrawn="1">
          <p15:clr>
            <a:srgbClr val="F26B43"/>
          </p15:clr>
        </p15:guide>
        <p15:guide id="7" orient="horz" pos="3744" userDrawn="1">
          <p15:clr>
            <a:srgbClr val="F26B43"/>
          </p15:clr>
        </p15:guide>
        <p15:guide id="8" orient="horz" pos="4896" userDrawn="1">
          <p15:clr>
            <a:srgbClr val="F26B43"/>
          </p15:clr>
        </p15:guide>
        <p15:guide id="9" orient="horz" pos="604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Marcador de texto 88"/>
          <p:cNvSpPr>
            <a:spLocks noGrp="1"/>
          </p:cNvSpPr>
          <p:nvPr>
            <p:ph type="body" sz="quarter" idx="10"/>
          </p:nvPr>
        </p:nvSpPr>
        <p:spPr/>
        <p:txBody>
          <a:bodyPr/>
          <a:lstStyle/>
          <a:p>
            <a:r>
              <a:rPr lang="es-ES"/>
              <a:t>Enrique Gil</a:t>
            </a:r>
          </a:p>
        </p:txBody>
      </p:sp>
      <p:sp>
        <p:nvSpPr>
          <p:cNvPr id="90" name="Marcador de texto 89"/>
          <p:cNvSpPr>
            <a:spLocks noGrp="1"/>
          </p:cNvSpPr>
          <p:nvPr>
            <p:ph type="body" sz="quarter" idx="11"/>
          </p:nvPr>
        </p:nvSpPr>
        <p:spPr/>
        <p:txBody>
          <a:bodyPr/>
          <a:lstStyle/>
          <a:p>
            <a:r>
              <a:rPr lang="es-ES"/>
              <a:t>Vicepresidente</a:t>
            </a:r>
          </a:p>
        </p:txBody>
      </p:sp>
      <p:sp>
        <p:nvSpPr>
          <p:cNvPr id="92" name="Marcador de texto 91"/>
          <p:cNvSpPr>
            <a:spLocks noGrp="1"/>
          </p:cNvSpPr>
          <p:nvPr>
            <p:ph type="body" sz="quarter" idx="80"/>
          </p:nvPr>
        </p:nvSpPr>
        <p:spPr/>
        <p:txBody>
          <a:bodyPr/>
          <a:lstStyle/>
          <a:p>
            <a:r>
              <a:rPr lang="es-ES"/>
              <a:t>Fabrikam</a:t>
            </a:r>
          </a:p>
        </p:txBody>
      </p:sp>
      <p:sp>
        <p:nvSpPr>
          <p:cNvPr id="91" name="Marcador de texto 90"/>
          <p:cNvSpPr>
            <a:spLocks noGrp="1"/>
          </p:cNvSpPr>
          <p:nvPr>
            <p:ph type="body" sz="quarter" idx="16"/>
          </p:nvPr>
        </p:nvSpPr>
        <p:spPr/>
        <p:txBody>
          <a:bodyPr/>
          <a:lstStyle/>
          <a:p>
            <a:r>
              <a:rPr lang="es-ES"/>
              <a:t>1234 First Street | Brunswick, GA 98052</a:t>
            </a:r>
          </a:p>
        </p:txBody>
      </p:sp>
      <p:sp>
        <p:nvSpPr>
          <p:cNvPr id="95" name="Marcador de texto 94"/>
          <p:cNvSpPr>
            <a:spLocks noGrp="1"/>
          </p:cNvSpPr>
          <p:nvPr>
            <p:ph type="body" sz="quarter" idx="84"/>
          </p:nvPr>
        </p:nvSpPr>
        <p:spPr/>
        <p:txBody>
          <a:bodyPr/>
          <a:lstStyle/>
          <a:p>
            <a:r>
              <a:rPr lang="es-ES"/>
              <a:t>www.fabrikam.com</a:t>
            </a:r>
          </a:p>
        </p:txBody>
      </p:sp>
      <p:sp>
        <p:nvSpPr>
          <p:cNvPr id="93" name="Marcador de texto 92"/>
          <p:cNvSpPr>
            <a:spLocks noGrp="1"/>
          </p:cNvSpPr>
          <p:nvPr>
            <p:ph type="body" sz="quarter" idx="82"/>
          </p:nvPr>
        </p:nvSpPr>
        <p:spPr/>
        <p:txBody>
          <a:bodyPr/>
          <a:lstStyle/>
          <a:p>
            <a:r>
              <a:rPr lang="es-ES"/>
              <a:t>360.555.0150 | egil@fabrikam.com</a:t>
            </a:r>
          </a:p>
        </p:txBody>
      </p:sp>
      <p:sp>
        <p:nvSpPr>
          <p:cNvPr id="2" name="Marcador de texto 1"/>
          <p:cNvSpPr>
            <a:spLocks noGrp="1"/>
          </p:cNvSpPr>
          <p:nvPr>
            <p:ph type="body" sz="quarter" idx="85"/>
          </p:nvPr>
        </p:nvSpPr>
        <p:spPr/>
        <p:txBody>
          <a:bodyPr/>
          <a:lstStyle/>
          <a:p>
            <a:endParaRPr lang="es-ES"/>
          </a:p>
        </p:txBody>
      </p:sp>
      <p:sp>
        <p:nvSpPr>
          <p:cNvPr id="3" name="Marcador de texto 2"/>
          <p:cNvSpPr>
            <a:spLocks noGrp="1"/>
          </p:cNvSpPr>
          <p:nvPr>
            <p:ph type="body" sz="quarter" idx="86"/>
          </p:nvPr>
        </p:nvSpPr>
        <p:spPr/>
        <p:txBody>
          <a:bodyPr/>
          <a:lstStyle/>
          <a:p>
            <a:endParaRPr lang="es-ES"/>
          </a:p>
        </p:txBody>
      </p:sp>
      <p:sp>
        <p:nvSpPr>
          <p:cNvPr id="4" name="Marcador de texto 3"/>
          <p:cNvSpPr>
            <a:spLocks noGrp="1"/>
          </p:cNvSpPr>
          <p:nvPr>
            <p:ph type="body" sz="quarter" idx="87"/>
          </p:nvPr>
        </p:nvSpPr>
        <p:spPr/>
        <p:txBody>
          <a:bodyPr/>
          <a:lstStyle/>
          <a:p>
            <a:endParaRPr lang="es-ES"/>
          </a:p>
        </p:txBody>
      </p:sp>
      <p:sp>
        <p:nvSpPr>
          <p:cNvPr id="5" name="Marcador de texto 4"/>
          <p:cNvSpPr>
            <a:spLocks noGrp="1"/>
          </p:cNvSpPr>
          <p:nvPr>
            <p:ph type="body" sz="quarter" idx="88"/>
          </p:nvPr>
        </p:nvSpPr>
        <p:spPr/>
        <p:txBody>
          <a:bodyPr/>
          <a:lstStyle/>
          <a:p>
            <a:endParaRPr lang="es-ES"/>
          </a:p>
        </p:txBody>
      </p:sp>
      <p:sp>
        <p:nvSpPr>
          <p:cNvPr id="6" name="Marcador de texto 5"/>
          <p:cNvSpPr>
            <a:spLocks noGrp="1"/>
          </p:cNvSpPr>
          <p:nvPr>
            <p:ph type="body" sz="quarter" idx="89"/>
          </p:nvPr>
        </p:nvSpPr>
        <p:spPr/>
        <p:txBody>
          <a:bodyPr/>
          <a:lstStyle/>
          <a:p>
            <a:endParaRPr lang="es-ES"/>
          </a:p>
        </p:txBody>
      </p:sp>
      <p:sp>
        <p:nvSpPr>
          <p:cNvPr id="7" name="Marcador de texto 6"/>
          <p:cNvSpPr>
            <a:spLocks noGrp="1"/>
          </p:cNvSpPr>
          <p:nvPr>
            <p:ph type="body" sz="quarter" idx="90"/>
          </p:nvPr>
        </p:nvSpPr>
        <p:spPr/>
        <p:txBody>
          <a:bodyPr/>
          <a:lstStyle/>
          <a:p>
            <a:endParaRPr lang="es-ES"/>
          </a:p>
        </p:txBody>
      </p:sp>
      <p:sp>
        <p:nvSpPr>
          <p:cNvPr id="8" name="Marcador de texto 7"/>
          <p:cNvSpPr>
            <a:spLocks noGrp="1"/>
          </p:cNvSpPr>
          <p:nvPr>
            <p:ph type="body" sz="quarter" idx="147"/>
          </p:nvPr>
        </p:nvSpPr>
        <p:spPr/>
        <p:txBody>
          <a:bodyPr/>
          <a:lstStyle/>
          <a:p>
            <a:endParaRPr lang="es-ES"/>
          </a:p>
        </p:txBody>
      </p:sp>
      <p:sp>
        <p:nvSpPr>
          <p:cNvPr id="10" name="Marcador de texto 9"/>
          <p:cNvSpPr>
            <a:spLocks noGrp="1"/>
          </p:cNvSpPr>
          <p:nvPr>
            <p:ph type="body" sz="quarter" idx="148"/>
          </p:nvPr>
        </p:nvSpPr>
        <p:spPr/>
        <p:txBody>
          <a:bodyPr/>
          <a:lstStyle/>
          <a:p>
            <a:endParaRPr lang="es-ES"/>
          </a:p>
        </p:txBody>
      </p:sp>
      <p:sp>
        <p:nvSpPr>
          <p:cNvPr id="11" name="Marcador de texto 10"/>
          <p:cNvSpPr>
            <a:spLocks noGrp="1"/>
          </p:cNvSpPr>
          <p:nvPr>
            <p:ph type="body" sz="quarter" idx="149"/>
          </p:nvPr>
        </p:nvSpPr>
        <p:spPr/>
        <p:txBody>
          <a:bodyPr/>
          <a:lstStyle/>
          <a:p>
            <a:endParaRPr lang="es-ES"/>
          </a:p>
        </p:txBody>
      </p:sp>
      <p:sp>
        <p:nvSpPr>
          <p:cNvPr id="12" name="Marcador de texto 11"/>
          <p:cNvSpPr>
            <a:spLocks noGrp="1"/>
          </p:cNvSpPr>
          <p:nvPr>
            <p:ph type="body" sz="quarter" idx="150"/>
          </p:nvPr>
        </p:nvSpPr>
        <p:spPr/>
        <p:txBody>
          <a:bodyPr/>
          <a:lstStyle/>
          <a:p>
            <a:endParaRPr lang="es-ES"/>
          </a:p>
        </p:txBody>
      </p:sp>
      <p:sp>
        <p:nvSpPr>
          <p:cNvPr id="13" name="Marcador de texto 12"/>
          <p:cNvSpPr>
            <a:spLocks noGrp="1"/>
          </p:cNvSpPr>
          <p:nvPr>
            <p:ph type="body" sz="quarter" idx="151"/>
          </p:nvPr>
        </p:nvSpPr>
        <p:spPr/>
        <p:txBody>
          <a:bodyPr/>
          <a:lstStyle/>
          <a:p>
            <a:endParaRPr lang="es-ES"/>
          </a:p>
        </p:txBody>
      </p:sp>
      <p:sp>
        <p:nvSpPr>
          <p:cNvPr id="14" name="Marcador de texto 13"/>
          <p:cNvSpPr>
            <a:spLocks noGrp="1"/>
          </p:cNvSpPr>
          <p:nvPr>
            <p:ph type="body" sz="quarter" idx="152"/>
          </p:nvPr>
        </p:nvSpPr>
        <p:spPr/>
        <p:txBody>
          <a:bodyPr/>
          <a:lstStyle/>
          <a:p>
            <a:endParaRPr lang="es-ES"/>
          </a:p>
        </p:txBody>
      </p:sp>
      <p:sp>
        <p:nvSpPr>
          <p:cNvPr id="15" name="Marcador de texto 14"/>
          <p:cNvSpPr>
            <a:spLocks noGrp="1"/>
          </p:cNvSpPr>
          <p:nvPr>
            <p:ph type="body" sz="quarter" idx="153"/>
          </p:nvPr>
        </p:nvSpPr>
        <p:spPr/>
        <p:txBody>
          <a:bodyPr/>
          <a:lstStyle/>
          <a:p>
            <a:endParaRPr lang="es-ES"/>
          </a:p>
        </p:txBody>
      </p:sp>
      <p:sp>
        <p:nvSpPr>
          <p:cNvPr id="16" name="Marcador de texto 15"/>
          <p:cNvSpPr>
            <a:spLocks noGrp="1"/>
          </p:cNvSpPr>
          <p:nvPr>
            <p:ph type="body" sz="quarter" idx="154"/>
          </p:nvPr>
        </p:nvSpPr>
        <p:spPr/>
        <p:txBody>
          <a:bodyPr/>
          <a:lstStyle/>
          <a:p>
            <a:endParaRPr lang="es-ES"/>
          </a:p>
        </p:txBody>
      </p:sp>
      <p:sp>
        <p:nvSpPr>
          <p:cNvPr id="17" name="Marcador de texto 16"/>
          <p:cNvSpPr>
            <a:spLocks noGrp="1"/>
          </p:cNvSpPr>
          <p:nvPr>
            <p:ph type="body" sz="quarter" idx="155"/>
          </p:nvPr>
        </p:nvSpPr>
        <p:spPr/>
        <p:txBody>
          <a:bodyPr/>
          <a:lstStyle/>
          <a:p>
            <a:endParaRPr lang="es-ES"/>
          </a:p>
        </p:txBody>
      </p:sp>
      <p:sp>
        <p:nvSpPr>
          <p:cNvPr id="18" name="Marcador de texto 17"/>
          <p:cNvSpPr>
            <a:spLocks noGrp="1"/>
          </p:cNvSpPr>
          <p:nvPr>
            <p:ph type="body" sz="quarter" idx="156"/>
          </p:nvPr>
        </p:nvSpPr>
        <p:spPr/>
        <p:txBody>
          <a:bodyPr/>
          <a:lstStyle/>
          <a:p>
            <a:endParaRPr lang="es-ES"/>
          </a:p>
        </p:txBody>
      </p:sp>
      <p:sp>
        <p:nvSpPr>
          <p:cNvPr id="19" name="Marcador de texto 18"/>
          <p:cNvSpPr>
            <a:spLocks noGrp="1"/>
          </p:cNvSpPr>
          <p:nvPr>
            <p:ph type="body" sz="quarter" idx="157"/>
          </p:nvPr>
        </p:nvSpPr>
        <p:spPr/>
        <p:txBody>
          <a:bodyPr/>
          <a:lstStyle/>
          <a:p>
            <a:endParaRPr lang="es-ES"/>
          </a:p>
        </p:txBody>
      </p:sp>
      <p:sp>
        <p:nvSpPr>
          <p:cNvPr id="20" name="Marcador de texto 19"/>
          <p:cNvSpPr>
            <a:spLocks noGrp="1"/>
          </p:cNvSpPr>
          <p:nvPr>
            <p:ph type="body" sz="quarter" idx="158"/>
          </p:nvPr>
        </p:nvSpPr>
        <p:spPr/>
        <p:txBody>
          <a:bodyPr/>
          <a:lstStyle/>
          <a:p>
            <a:endParaRPr lang="es-ES"/>
          </a:p>
        </p:txBody>
      </p:sp>
      <p:sp>
        <p:nvSpPr>
          <p:cNvPr id="21" name="Marcador de texto 20"/>
          <p:cNvSpPr>
            <a:spLocks noGrp="1"/>
          </p:cNvSpPr>
          <p:nvPr>
            <p:ph type="body" sz="quarter" idx="159"/>
          </p:nvPr>
        </p:nvSpPr>
        <p:spPr/>
        <p:txBody>
          <a:bodyPr/>
          <a:lstStyle/>
          <a:p>
            <a:endParaRPr lang="es-ES"/>
          </a:p>
        </p:txBody>
      </p:sp>
      <p:sp>
        <p:nvSpPr>
          <p:cNvPr id="22" name="Marcador de texto 21"/>
          <p:cNvSpPr>
            <a:spLocks noGrp="1"/>
          </p:cNvSpPr>
          <p:nvPr>
            <p:ph type="body" sz="quarter" idx="160"/>
          </p:nvPr>
        </p:nvSpPr>
        <p:spPr/>
        <p:txBody>
          <a:bodyPr/>
          <a:lstStyle/>
          <a:p>
            <a:endParaRPr lang="es-ES"/>
          </a:p>
        </p:txBody>
      </p:sp>
      <p:sp>
        <p:nvSpPr>
          <p:cNvPr id="23" name="Marcador de texto 22"/>
          <p:cNvSpPr>
            <a:spLocks noGrp="1"/>
          </p:cNvSpPr>
          <p:nvPr>
            <p:ph type="body" sz="quarter" idx="161"/>
          </p:nvPr>
        </p:nvSpPr>
        <p:spPr/>
        <p:txBody>
          <a:bodyPr/>
          <a:lstStyle/>
          <a:p>
            <a:endParaRPr lang="es-ES"/>
          </a:p>
        </p:txBody>
      </p:sp>
      <p:sp>
        <p:nvSpPr>
          <p:cNvPr id="24" name="Marcador de texto 23"/>
          <p:cNvSpPr>
            <a:spLocks noGrp="1"/>
          </p:cNvSpPr>
          <p:nvPr>
            <p:ph type="body" sz="quarter" idx="162"/>
          </p:nvPr>
        </p:nvSpPr>
        <p:spPr/>
        <p:txBody>
          <a:bodyPr/>
          <a:lstStyle/>
          <a:p>
            <a:endParaRPr lang="es-ES"/>
          </a:p>
        </p:txBody>
      </p:sp>
      <p:sp>
        <p:nvSpPr>
          <p:cNvPr id="25" name="Marcador de texto 24"/>
          <p:cNvSpPr>
            <a:spLocks noGrp="1"/>
          </p:cNvSpPr>
          <p:nvPr>
            <p:ph type="body" sz="quarter" idx="163"/>
          </p:nvPr>
        </p:nvSpPr>
        <p:spPr/>
        <p:txBody>
          <a:bodyPr/>
          <a:lstStyle/>
          <a:p>
            <a:endParaRPr lang="es-ES"/>
          </a:p>
        </p:txBody>
      </p:sp>
      <p:sp>
        <p:nvSpPr>
          <p:cNvPr id="26" name="Marcador de texto 25"/>
          <p:cNvSpPr>
            <a:spLocks noGrp="1"/>
          </p:cNvSpPr>
          <p:nvPr>
            <p:ph type="body" sz="quarter" idx="164"/>
          </p:nvPr>
        </p:nvSpPr>
        <p:spPr/>
        <p:txBody>
          <a:bodyPr/>
          <a:lstStyle/>
          <a:p>
            <a:endParaRPr lang="es-ES"/>
          </a:p>
        </p:txBody>
      </p:sp>
      <p:sp>
        <p:nvSpPr>
          <p:cNvPr id="27" name="Marcador de texto 26"/>
          <p:cNvSpPr>
            <a:spLocks noGrp="1"/>
          </p:cNvSpPr>
          <p:nvPr>
            <p:ph type="body" sz="quarter" idx="165"/>
          </p:nvPr>
        </p:nvSpPr>
        <p:spPr/>
        <p:txBody>
          <a:bodyPr/>
          <a:lstStyle/>
          <a:p>
            <a:endParaRPr lang="es-ES"/>
          </a:p>
        </p:txBody>
      </p:sp>
      <p:sp>
        <p:nvSpPr>
          <p:cNvPr id="28" name="Marcador de texto 27"/>
          <p:cNvSpPr>
            <a:spLocks noGrp="1"/>
          </p:cNvSpPr>
          <p:nvPr>
            <p:ph type="body" sz="quarter" idx="166"/>
          </p:nvPr>
        </p:nvSpPr>
        <p:spPr/>
        <p:txBody>
          <a:bodyPr/>
          <a:lstStyle/>
          <a:p>
            <a:endParaRPr lang="es-ES"/>
          </a:p>
        </p:txBody>
      </p:sp>
      <p:sp>
        <p:nvSpPr>
          <p:cNvPr id="29" name="Marcador de texto 28"/>
          <p:cNvSpPr>
            <a:spLocks noGrp="1"/>
          </p:cNvSpPr>
          <p:nvPr>
            <p:ph type="body" sz="quarter" idx="167"/>
          </p:nvPr>
        </p:nvSpPr>
        <p:spPr/>
        <p:txBody>
          <a:bodyPr/>
          <a:lstStyle/>
          <a:p>
            <a:endParaRPr lang="es-ES"/>
          </a:p>
        </p:txBody>
      </p:sp>
      <p:sp>
        <p:nvSpPr>
          <p:cNvPr id="30" name="Marcador de texto 29"/>
          <p:cNvSpPr>
            <a:spLocks noGrp="1"/>
          </p:cNvSpPr>
          <p:nvPr>
            <p:ph type="body" sz="quarter" idx="168"/>
          </p:nvPr>
        </p:nvSpPr>
        <p:spPr/>
        <p:txBody>
          <a:bodyPr/>
          <a:lstStyle/>
          <a:p>
            <a:endParaRPr lang="es-ES"/>
          </a:p>
        </p:txBody>
      </p:sp>
      <p:sp>
        <p:nvSpPr>
          <p:cNvPr id="31" name="Marcador de texto 30"/>
          <p:cNvSpPr>
            <a:spLocks noGrp="1"/>
          </p:cNvSpPr>
          <p:nvPr>
            <p:ph type="body" sz="quarter" idx="169"/>
          </p:nvPr>
        </p:nvSpPr>
        <p:spPr/>
        <p:txBody>
          <a:bodyPr/>
          <a:lstStyle/>
          <a:p>
            <a:endParaRPr lang="es-ES"/>
          </a:p>
        </p:txBody>
      </p:sp>
      <p:sp>
        <p:nvSpPr>
          <p:cNvPr id="32" name="Marcador de texto 31"/>
          <p:cNvSpPr>
            <a:spLocks noGrp="1"/>
          </p:cNvSpPr>
          <p:nvPr>
            <p:ph type="body" sz="quarter" idx="170"/>
          </p:nvPr>
        </p:nvSpPr>
        <p:spPr/>
        <p:txBody>
          <a:bodyPr/>
          <a:lstStyle/>
          <a:p>
            <a:endParaRPr lang="es-ES"/>
          </a:p>
        </p:txBody>
      </p:sp>
      <p:sp>
        <p:nvSpPr>
          <p:cNvPr id="33" name="Marcador de texto 32"/>
          <p:cNvSpPr>
            <a:spLocks noGrp="1"/>
          </p:cNvSpPr>
          <p:nvPr>
            <p:ph type="body" sz="quarter" idx="171"/>
          </p:nvPr>
        </p:nvSpPr>
        <p:spPr/>
        <p:txBody>
          <a:bodyPr/>
          <a:lstStyle/>
          <a:p>
            <a:endParaRPr lang="es-ES"/>
          </a:p>
        </p:txBody>
      </p:sp>
      <p:sp>
        <p:nvSpPr>
          <p:cNvPr id="34" name="Marcador de texto 33"/>
          <p:cNvSpPr>
            <a:spLocks noGrp="1"/>
          </p:cNvSpPr>
          <p:nvPr>
            <p:ph type="body" sz="quarter" idx="172"/>
          </p:nvPr>
        </p:nvSpPr>
        <p:spPr/>
        <p:txBody>
          <a:bodyPr/>
          <a:lstStyle/>
          <a:p>
            <a:endParaRPr lang="es-ES"/>
          </a:p>
        </p:txBody>
      </p:sp>
      <p:sp>
        <p:nvSpPr>
          <p:cNvPr id="35" name="Marcador de texto 34"/>
          <p:cNvSpPr>
            <a:spLocks noGrp="1"/>
          </p:cNvSpPr>
          <p:nvPr>
            <p:ph type="body" sz="quarter" idx="173"/>
          </p:nvPr>
        </p:nvSpPr>
        <p:spPr/>
        <p:txBody>
          <a:bodyPr/>
          <a:lstStyle/>
          <a:p>
            <a:endParaRPr lang="es-ES"/>
          </a:p>
        </p:txBody>
      </p:sp>
      <p:sp>
        <p:nvSpPr>
          <p:cNvPr id="36" name="Marcador de texto 35"/>
          <p:cNvSpPr>
            <a:spLocks noGrp="1"/>
          </p:cNvSpPr>
          <p:nvPr>
            <p:ph type="body" sz="quarter" idx="174"/>
          </p:nvPr>
        </p:nvSpPr>
        <p:spPr/>
        <p:txBody>
          <a:bodyPr/>
          <a:lstStyle/>
          <a:p>
            <a:endParaRPr lang="es-ES"/>
          </a:p>
        </p:txBody>
      </p:sp>
      <p:sp>
        <p:nvSpPr>
          <p:cNvPr id="37" name="Marcador de texto 36"/>
          <p:cNvSpPr>
            <a:spLocks noGrp="1"/>
          </p:cNvSpPr>
          <p:nvPr>
            <p:ph type="body" sz="quarter" idx="175"/>
          </p:nvPr>
        </p:nvSpPr>
        <p:spPr/>
        <p:txBody>
          <a:bodyPr/>
          <a:lstStyle/>
          <a:p>
            <a:endParaRPr lang="es-ES"/>
          </a:p>
        </p:txBody>
      </p:sp>
      <p:sp>
        <p:nvSpPr>
          <p:cNvPr id="38" name="Marcador de texto 37"/>
          <p:cNvSpPr>
            <a:spLocks noGrp="1"/>
          </p:cNvSpPr>
          <p:nvPr>
            <p:ph type="body" sz="quarter" idx="176"/>
          </p:nvPr>
        </p:nvSpPr>
        <p:spPr/>
        <p:txBody>
          <a:bodyPr/>
          <a:lstStyle/>
          <a:p>
            <a:endParaRPr lang="es-ES"/>
          </a:p>
        </p:txBody>
      </p:sp>
      <p:sp>
        <p:nvSpPr>
          <p:cNvPr id="39" name="Marcador de texto 38"/>
          <p:cNvSpPr>
            <a:spLocks noGrp="1"/>
          </p:cNvSpPr>
          <p:nvPr>
            <p:ph type="body" sz="quarter" idx="177"/>
          </p:nvPr>
        </p:nvSpPr>
        <p:spPr/>
        <p:txBody>
          <a:bodyPr/>
          <a:lstStyle/>
          <a:p>
            <a:endParaRPr lang="es-ES"/>
          </a:p>
        </p:txBody>
      </p:sp>
      <p:sp>
        <p:nvSpPr>
          <p:cNvPr id="40" name="Marcador de texto 39"/>
          <p:cNvSpPr>
            <a:spLocks noGrp="1"/>
          </p:cNvSpPr>
          <p:nvPr>
            <p:ph type="body" sz="quarter" idx="178"/>
          </p:nvPr>
        </p:nvSpPr>
        <p:spPr/>
        <p:txBody>
          <a:bodyPr/>
          <a:lstStyle/>
          <a:p>
            <a:endParaRPr lang="es-ES"/>
          </a:p>
        </p:txBody>
      </p:sp>
      <p:sp>
        <p:nvSpPr>
          <p:cNvPr id="41" name="Marcador de texto 40"/>
          <p:cNvSpPr>
            <a:spLocks noGrp="1"/>
          </p:cNvSpPr>
          <p:nvPr>
            <p:ph type="body" sz="quarter" idx="179"/>
          </p:nvPr>
        </p:nvSpPr>
        <p:spPr/>
        <p:txBody>
          <a:bodyPr/>
          <a:lstStyle/>
          <a:p>
            <a:endParaRPr lang="es-ES"/>
          </a:p>
        </p:txBody>
      </p:sp>
      <p:sp>
        <p:nvSpPr>
          <p:cNvPr id="42" name="Marcador de texto 41"/>
          <p:cNvSpPr>
            <a:spLocks noGrp="1"/>
          </p:cNvSpPr>
          <p:nvPr>
            <p:ph type="body" sz="quarter" idx="180"/>
          </p:nvPr>
        </p:nvSpPr>
        <p:spPr/>
        <p:txBody>
          <a:bodyPr/>
          <a:lstStyle/>
          <a:p>
            <a:endParaRPr lang="es-ES"/>
          </a:p>
        </p:txBody>
      </p:sp>
      <p:sp>
        <p:nvSpPr>
          <p:cNvPr id="43" name="Marcador de texto 42"/>
          <p:cNvSpPr>
            <a:spLocks noGrp="1"/>
          </p:cNvSpPr>
          <p:nvPr>
            <p:ph type="body" sz="quarter" idx="181"/>
          </p:nvPr>
        </p:nvSpPr>
        <p:spPr/>
        <p:txBody>
          <a:bodyPr/>
          <a:lstStyle/>
          <a:p>
            <a:endParaRPr lang="es-ES"/>
          </a:p>
        </p:txBody>
      </p:sp>
      <p:sp>
        <p:nvSpPr>
          <p:cNvPr id="44" name="Marcador de texto 43"/>
          <p:cNvSpPr>
            <a:spLocks noGrp="1"/>
          </p:cNvSpPr>
          <p:nvPr>
            <p:ph type="body" sz="quarter" idx="182"/>
          </p:nvPr>
        </p:nvSpPr>
        <p:spPr/>
        <p:txBody>
          <a:bodyPr/>
          <a:lstStyle/>
          <a:p>
            <a:endParaRPr lang="es-ES"/>
          </a:p>
        </p:txBody>
      </p:sp>
      <p:sp>
        <p:nvSpPr>
          <p:cNvPr id="45" name="Marcador de texto 44"/>
          <p:cNvSpPr>
            <a:spLocks noGrp="1"/>
          </p:cNvSpPr>
          <p:nvPr>
            <p:ph type="body" sz="quarter" idx="183"/>
          </p:nvPr>
        </p:nvSpPr>
        <p:spPr/>
        <p:txBody>
          <a:bodyPr/>
          <a:lstStyle/>
          <a:p>
            <a:endParaRPr lang="es-ES"/>
          </a:p>
        </p:txBody>
      </p:sp>
      <p:sp>
        <p:nvSpPr>
          <p:cNvPr id="46" name="Marcador de texto 45"/>
          <p:cNvSpPr>
            <a:spLocks noGrp="1"/>
          </p:cNvSpPr>
          <p:nvPr>
            <p:ph type="body" sz="quarter" idx="184"/>
          </p:nvPr>
        </p:nvSpPr>
        <p:spPr/>
        <p:txBody>
          <a:bodyPr/>
          <a:lstStyle/>
          <a:p>
            <a:endParaRPr lang="es-ES"/>
          </a:p>
        </p:txBody>
      </p:sp>
      <p:sp>
        <p:nvSpPr>
          <p:cNvPr id="47" name="Marcador de texto 46"/>
          <p:cNvSpPr>
            <a:spLocks noGrp="1"/>
          </p:cNvSpPr>
          <p:nvPr>
            <p:ph type="body" sz="quarter" idx="185"/>
          </p:nvPr>
        </p:nvSpPr>
        <p:spPr/>
        <p:txBody>
          <a:bodyPr/>
          <a:lstStyle/>
          <a:p>
            <a:endParaRPr lang="es-ES"/>
          </a:p>
        </p:txBody>
      </p:sp>
      <p:sp>
        <p:nvSpPr>
          <p:cNvPr id="48" name="Marcador de texto 47"/>
          <p:cNvSpPr>
            <a:spLocks noGrp="1"/>
          </p:cNvSpPr>
          <p:nvPr>
            <p:ph type="body" sz="quarter" idx="186"/>
          </p:nvPr>
        </p:nvSpPr>
        <p:spPr/>
        <p:txBody>
          <a:bodyPr/>
          <a:lstStyle/>
          <a:p>
            <a:endParaRPr lang="es-ES"/>
          </a:p>
        </p:txBody>
      </p:sp>
      <p:sp>
        <p:nvSpPr>
          <p:cNvPr id="49" name="Marcador de texto 48"/>
          <p:cNvSpPr>
            <a:spLocks noGrp="1"/>
          </p:cNvSpPr>
          <p:nvPr>
            <p:ph type="body" sz="quarter" idx="187"/>
          </p:nvPr>
        </p:nvSpPr>
        <p:spPr/>
        <p:txBody>
          <a:bodyPr/>
          <a:lstStyle/>
          <a:p>
            <a:endParaRPr lang="es-ES"/>
          </a:p>
        </p:txBody>
      </p:sp>
      <p:sp>
        <p:nvSpPr>
          <p:cNvPr id="50" name="Marcador de texto 49"/>
          <p:cNvSpPr>
            <a:spLocks noGrp="1"/>
          </p:cNvSpPr>
          <p:nvPr>
            <p:ph type="body" sz="quarter" idx="188"/>
          </p:nvPr>
        </p:nvSpPr>
        <p:spPr/>
        <p:txBody>
          <a:bodyPr/>
          <a:lstStyle/>
          <a:p>
            <a:endParaRPr lang="es-ES"/>
          </a:p>
        </p:txBody>
      </p:sp>
      <p:sp>
        <p:nvSpPr>
          <p:cNvPr id="51" name="Marcador de texto 50"/>
          <p:cNvSpPr>
            <a:spLocks noGrp="1"/>
          </p:cNvSpPr>
          <p:nvPr>
            <p:ph type="body" sz="quarter" idx="189"/>
          </p:nvPr>
        </p:nvSpPr>
        <p:spPr/>
        <p:txBody>
          <a:bodyPr/>
          <a:lstStyle/>
          <a:p>
            <a:endParaRPr lang="es-ES"/>
          </a:p>
        </p:txBody>
      </p:sp>
      <p:sp>
        <p:nvSpPr>
          <p:cNvPr id="52" name="Marcador de texto 51"/>
          <p:cNvSpPr>
            <a:spLocks noGrp="1"/>
          </p:cNvSpPr>
          <p:nvPr>
            <p:ph type="body" sz="quarter" idx="190"/>
          </p:nvPr>
        </p:nvSpPr>
        <p:spPr/>
        <p:txBody>
          <a:bodyPr/>
          <a:lstStyle/>
          <a:p>
            <a:endParaRPr lang="es-ES"/>
          </a:p>
        </p:txBody>
      </p:sp>
      <p:sp>
        <p:nvSpPr>
          <p:cNvPr id="53" name="Marcador de texto 52"/>
          <p:cNvSpPr>
            <a:spLocks noGrp="1"/>
          </p:cNvSpPr>
          <p:nvPr>
            <p:ph type="body" sz="quarter" idx="191"/>
          </p:nvPr>
        </p:nvSpPr>
        <p:spPr/>
        <p:txBody>
          <a:bodyPr/>
          <a:lstStyle/>
          <a:p>
            <a:endParaRPr lang="es-ES"/>
          </a:p>
        </p:txBody>
      </p:sp>
      <p:sp>
        <p:nvSpPr>
          <p:cNvPr id="54" name="Marcador de texto 53"/>
          <p:cNvSpPr>
            <a:spLocks noGrp="1"/>
          </p:cNvSpPr>
          <p:nvPr>
            <p:ph type="body" sz="quarter" idx="192"/>
          </p:nvPr>
        </p:nvSpPr>
        <p:spPr/>
        <p:txBody>
          <a:bodyPr/>
          <a:lstStyle/>
          <a:p>
            <a:endParaRPr lang="es-ES"/>
          </a:p>
        </p:txBody>
      </p:sp>
      <p:sp>
        <p:nvSpPr>
          <p:cNvPr id="55" name="Marcador de texto 54"/>
          <p:cNvSpPr>
            <a:spLocks noGrp="1"/>
          </p:cNvSpPr>
          <p:nvPr>
            <p:ph type="body" sz="quarter" idx="193"/>
          </p:nvPr>
        </p:nvSpPr>
        <p:spPr/>
        <p:txBody>
          <a:bodyPr/>
          <a:lstStyle/>
          <a:p>
            <a:endParaRPr lang="es-ES"/>
          </a:p>
        </p:txBody>
      </p:sp>
      <p:sp>
        <p:nvSpPr>
          <p:cNvPr id="56" name="Marcador de texto 55"/>
          <p:cNvSpPr>
            <a:spLocks noGrp="1"/>
          </p:cNvSpPr>
          <p:nvPr>
            <p:ph type="body" sz="quarter" idx="194"/>
          </p:nvPr>
        </p:nvSpPr>
        <p:spPr/>
        <p:txBody>
          <a:bodyPr/>
          <a:lstStyle/>
          <a:p>
            <a:endParaRPr lang="es-ES"/>
          </a:p>
        </p:txBody>
      </p:sp>
      <p:pic>
        <p:nvPicPr>
          <p:cNvPr id="9" name="Imagen 8" descr="Logotipo" title="Imagen de muestra"/>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99772" y="597161"/>
            <a:ext cx="897116" cy="365757"/>
          </a:xfrm>
          <a:prstGeom prst="rect">
            <a:avLst/>
          </a:prstGeom>
        </p:spPr>
      </p:pic>
      <p:pic>
        <p:nvPicPr>
          <p:cNvPr id="80" name="Imagen 79" descr="Logotipo" title="Imagen de muestra"/>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004183" y="597161"/>
            <a:ext cx="897116" cy="365757"/>
          </a:xfrm>
          <a:prstGeom prst="rect">
            <a:avLst/>
          </a:prstGeom>
        </p:spPr>
      </p:pic>
      <p:pic>
        <p:nvPicPr>
          <p:cNvPr id="81" name="Imagen 80" descr="Logotipo" title="Imagen de muestra"/>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99772" y="2430131"/>
            <a:ext cx="897116" cy="365757"/>
          </a:xfrm>
          <a:prstGeom prst="rect">
            <a:avLst/>
          </a:prstGeom>
        </p:spPr>
      </p:pic>
      <p:pic>
        <p:nvPicPr>
          <p:cNvPr id="82" name="Imagen 81" descr="Logotipo" title="Imagen de muestra"/>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004183" y="2430131"/>
            <a:ext cx="897116" cy="365757"/>
          </a:xfrm>
          <a:prstGeom prst="rect">
            <a:avLst/>
          </a:prstGeom>
        </p:spPr>
      </p:pic>
      <p:pic>
        <p:nvPicPr>
          <p:cNvPr id="83" name="Imagen 82" descr="Logotipo" title="Imagen de muestra"/>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99772" y="4258931"/>
            <a:ext cx="897116" cy="365757"/>
          </a:xfrm>
          <a:prstGeom prst="rect">
            <a:avLst/>
          </a:prstGeom>
        </p:spPr>
      </p:pic>
      <p:pic>
        <p:nvPicPr>
          <p:cNvPr id="84" name="Imagen 83" descr="Logotipo" title="Imagen de muestra"/>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004183" y="4258931"/>
            <a:ext cx="897116" cy="365757"/>
          </a:xfrm>
          <a:prstGeom prst="rect">
            <a:avLst/>
          </a:prstGeom>
        </p:spPr>
      </p:pic>
      <p:pic>
        <p:nvPicPr>
          <p:cNvPr id="85" name="Imagen 84" descr="Logotipo" title="Imagen de muestra"/>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99772" y="6087731"/>
            <a:ext cx="897116" cy="365757"/>
          </a:xfrm>
          <a:prstGeom prst="rect">
            <a:avLst/>
          </a:prstGeom>
        </p:spPr>
      </p:pic>
      <p:pic>
        <p:nvPicPr>
          <p:cNvPr id="86" name="Imagen 85" descr="Logotipo" title="Imagen de muestra"/>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004183" y="6087731"/>
            <a:ext cx="897116" cy="365757"/>
          </a:xfrm>
          <a:prstGeom prst="rect">
            <a:avLst/>
          </a:prstGeom>
        </p:spPr>
      </p:pic>
      <p:pic>
        <p:nvPicPr>
          <p:cNvPr id="87" name="Imagen 86" descr="Logotipo" title="Imagen de muestra"/>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99772" y="7916531"/>
            <a:ext cx="897116" cy="365757"/>
          </a:xfrm>
          <a:prstGeom prst="rect">
            <a:avLst/>
          </a:prstGeom>
        </p:spPr>
      </p:pic>
      <p:pic>
        <p:nvPicPr>
          <p:cNvPr id="88" name="Imagen 87" descr="Logotipo" title="Imagen de muestra"/>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004183" y="7916531"/>
            <a:ext cx="897116" cy="365757"/>
          </a:xfrm>
          <a:prstGeom prst="rect">
            <a:avLst/>
          </a:prstGeom>
        </p:spPr>
      </p:pic>
    </p:spTree>
    <p:extLst>
      <p:ext uri="{BB962C8B-B14F-4D97-AF65-F5344CB8AC3E}">
        <p14:creationId xmlns:p14="http://schemas.microsoft.com/office/powerpoint/2010/main" val="3155509259"/>
      </p:ext>
    </p:extLst>
  </p:cSld>
  <p:clrMapOvr>
    <a:masterClrMapping/>
  </p:clrMapOvr>
  <p:timing>
    <p:tnLst>
      <p:par>
        <p:cTn id="1" dur="indefinite" restart="never" nodeType="tmRoot"/>
      </p:par>
    </p:tnLst>
  </p:timing>
</p:sld>
</file>

<file path=ppt/theme/theme1.xml><?xml version="1.0" encoding="utf-8"?>
<a:theme xmlns:a="http://schemas.openxmlformats.org/drawingml/2006/main" name="Tarjeta de presentación con logotipo en mayúsculas">
  <a:themeElements>
    <a:clrScheme name="Business Cards 2">
      <a:dk1>
        <a:sysClr val="windowText" lastClr="000000"/>
      </a:dk1>
      <a:lt1>
        <a:sysClr val="window" lastClr="FFFFFF"/>
      </a:lt1>
      <a:dk2>
        <a:srgbClr val="3C558C"/>
      </a:dk2>
      <a:lt2>
        <a:srgbClr val="C4C89C"/>
      </a:lt2>
      <a:accent1>
        <a:srgbClr val="5E864A"/>
      </a:accent1>
      <a:accent2>
        <a:srgbClr val="027F71"/>
      </a:accent2>
      <a:accent3>
        <a:srgbClr val="184A94"/>
      </a:accent3>
      <a:accent4>
        <a:srgbClr val="942828"/>
      </a:accent4>
      <a:accent5>
        <a:srgbClr val="57432F"/>
      </a:accent5>
      <a:accent6>
        <a:srgbClr val="3C2E20"/>
      </a:accent6>
      <a:hlink>
        <a:srgbClr val="527594"/>
      </a:hlink>
      <a:folHlink>
        <a:srgbClr val="953735"/>
      </a:folHlink>
    </a:clrScheme>
    <a:fontScheme name="Calibri-Cambria">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Business Cards 2">
      <a:dk1>
        <a:sysClr val="windowText" lastClr="000000"/>
      </a:dk1>
      <a:lt1>
        <a:sysClr val="window" lastClr="FFFFFF"/>
      </a:lt1>
      <a:dk2>
        <a:srgbClr val="3C558C"/>
      </a:dk2>
      <a:lt2>
        <a:srgbClr val="C4C89C"/>
      </a:lt2>
      <a:accent1>
        <a:srgbClr val="5E864A"/>
      </a:accent1>
      <a:accent2>
        <a:srgbClr val="027F71"/>
      </a:accent2>
      <a:accent3>
        <a:srgbClr val="184A94"/>
      </a:accent3>
      <a:accent4>
        <a:srgbClr val="942828"/>
      </a:accent4>
      <a:accent5>
        <a:srgbClr val="57432F"/>
      </a:accent5>
      <a:accent6>
        <a:srgbClr val="3C2E20"/>
      </a:accent6>
      <a:hlink>
        <a:srgbClr val="527594"/>
      </a:hlink>
      <a:folHlink>
        <a:srgbClr val="953735"/>
      </a:folHlink>
    </a:clrScheme>
    <a:fontScheme name="Calibri-Cambria">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usiness Cards 2">
      <a:dk1>
        <a:sysClr val="windowText" lastClr="000000"/>
      </a:dk1>
      <a:lt1>
        <a:sysClr val="window" lastClr="FFFFFF"/>
      </a:lt1>
      <a:dk2>
        <a:srgbClr val="3C558C"/>
      </a:dk2>
      <a:lt2>
        <a:srgbClr val="C4C89C"/>
      </a:lt2>
      <a:accent1>
        <a:srgbClr val="5E864A"/>
      </a:accent1>
      <a:accent2>
        <a:srgbClr val="027F71"/>
      </a:accent2>
      <a:accent3>
        <a:srgbClr val="184A94"/>
      </a:accent3>
      <a:accent4>
        <a:srgbClr val="942828"/>
      </a:accent4>
      <a:accent5>
        <a:srgbClr val="57432F"/>
      </a:accent5>
      <a:accent6>
        <a:srgbClr val="3C2E20"/>
      </a:accent6>
      <a:hlink>
        <a:srgbClr val="527594"/>
      </a:hlink>
      <a:folHlink>
        <a:srgbClr val="953735"/>
      </a:folHlink>
    </a:clrScheme>
    <a:fontScheme name="Calibri-Cambria">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Este valor indica el número de revisiones o de veces que se ha guardado. La aplicación es la responsable de actualizar este valor después de cada revisión.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FormularioBibliotecaDocumentos</Display>
  <Edit>FormularioBibliotecaDocumentos</Edit>
  <New>FormularioBibliotecaDocumentos</New>
</FormTemplates>
</file>

<file path=customXml/itemProps1.xml><?xml version="1.0" encoding="utf-8"?>
<ds:datastoreItem xmlns:ds="http://schemas.openxmlformats.org/officeDocument/2006/customXml" ds:itemID="{36DB07F7-0BBC-4F82-811A-11EDF548596E}">
  <ds:schemaRefs>
    <ds:schemaRef ds:uri="http://purl.org/dc/terms/"/>
    <ds:schemaRef ds:uri="http://purl.org/dc/dcmitype/"/>
    <ds:schemaRef ds:uri="http://schemas.openxmlformats.org/package/2006/metadata/core-properties"/>
    <ds:schemaRef ds:uri="http://schemas.microsoft.com/office/infopath/2007/PartnerControls"/>
    <ds:schemaRef ds:uri="http://schemas.microsoft.com/office/2006/metadata/properties"/>
    <ds:schemaRef ds:uri="http://www.w3.org/XML/1998/namespace"/>
    <ds:schemaRef ds:uri="http://schemas.microsoft.com/office/2006/documentManagement/types"/>
    <ds:schemaRef ds:uri="http://purl.org/dc/elements/1.1/"/>
  </ds:schemaRefs>
</ds:datastoreItem>
</file>

<file path=customXml/itemProps2.xml><?xml version="1.0" encoding="utf-8"?>
<ds:datastoreItem xmlns:ds="http://schemas.openxmlformats.org/officeDocument/2006/customXml" ds:itemID="{615FD88A-5547-42CF-9785-BBD2018BAF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6ADB130-980F-477F-9EBE-BFD4DEE4492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105</Words>
  <Application>Microsoft Office PowerPoint</Application>
  <PresentationFormat>Custom</PresentationFormat>
  <Paragraphs>10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Tarjeta de presentación con logotipo en mayúsculas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2011-06-28T20:16:38Z</dcterms:created>
  <dcterms:modified xsi:type="dcterms:W3CDTF">2014-01-23T10:05:04Z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