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71" d="100"/>
          <a:sy n="71" d="100"/>
        </p:scale>
        <p:origin x="254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Personalice esta pancarta con su propio mensaje. Seleccione la letra y agregue el texto que quiera. Use un carácter por diapositiva.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dirty="0" smtClean="0"/>
              <a:t>Personalice esta pancarta con su propio mensaje. Seleccione la letra y agregue el texto que quiera. Use un carácter por diapositiva.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orma libre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orma libre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Óvalo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Forma libre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Forma libre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" name="Óvalo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Forma libre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" name="Forma libre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Forma libre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" name="Forma libre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orma libre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Rectángul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ángul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Rectángul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Rectángul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orma libre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5000" dirty="0" smtClean="0"/>
              <a:t>¡</a:t>
            </a:r>
            <a:endParaRPr lang="es-E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CARTA DE BUEN VIAJE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Personalizado</PresentationFormat>
  <Paragraphs>31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PANCARTA DE BUEN VIAJE</vt:lpstr>
      <vt:lpstr>¡</vt:lpstr>
      <vt:lpstr>B</vt:lpstr>
      <vt:lpstr>u</vt:lpstr>
      <vt:lpstr>e</vt:lpstr>
      <vt:lpstr>n</vt:lpstr>
      <vt:lpstr>v</vt:lpstr>
      <vt:lpstr>i</vt:lpstr>
      <vt:lpstr>a</vt:lpstr>
      <vt:lpstr>j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2014-01-14T13:47:45Z</dcterms:created>
  <dcterms:modified xsi:type="dcterms:W3CDTF">2014-01-14T13:47:48Z</dcterms:modified>
  <cp:version/>
</cp:coreProperties>
</file>