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5" r:id="rId6"/>
    <p:sldId id="266" r:id="rId7"/>
    <p:sldId id="264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721" autoAdjust="0"/>
  </p:normalViewPr>
  <p:slideViewPr>
    <p:cSldViewPr>
      <p:cViewPr varScale="1">
        <p:scale>
          <a:sx n="54" d="100"/>
          <a:sy n="54" d="100"/>
        </p:scale>
        <p:origin x="108" y="9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1911024"/>
        <c:axId val="211907104"/>
      </c:barChart>
      <c:catAx>
        <c:axId val="21191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1907104"/>
        <c:crosses val="autoZero"/>
        <c:auto val="1"/>
        <c:lblAlgn val="ctr"/>
        <c:lblOffset val="100"/>
        <c:noMultiLvlLbl val="0"/>
      </c:catAx>
      <c:valAx>
        <c:axId val="211907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191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D8DE8356-FFDA-4E74-B804-79023C7DD259}" type="datetimeFigureOut">
              <a:rPr lang="es-ES" smtClean="0"/>
              <a:t>04/12/2013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BECB32D8-F2D2-4D01-80A9-88F3B128AE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B43DDCE7-616C-4285-A468-7301F171BC93}" type="datetimeFigureOut">
              <a:t>04/12/2013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05C1D8F7-2BDD-4C56-98AF-2E212EF349F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Para cambiar esta imagen, selecciónela y bórrela. Luego use el icono Insertar imagen para reemplazarla por una propia.</a:t>
            </a:r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60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 latinLnBrk="0">
              <a:defRPr lang="es-ES" sz="5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 latinLnBrk="0">
              <a:spcBef>
                <a:spcPts val="1200"/>
              </a:spcBef>
              <a:buNone/>
              <a:defRPr lang="es-ES"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 latinLnBrk="0">
              <a:buNone/>
              <a:defRPr lang="es-ES" sz="2000"/>
            </a:lvl2pPr>
            <a:lvl3pPr marL="914400" indent="0" algn="ctr" latinLnBrk="0">
              <a:buNone/>
              <a:defRPr lang="es-ES" sz="1800"/>
            </a:lvl3pPr>
            <a:lvl4pPr marL="1371600" indent="0" algn="ctr" latinLnBrk="0">
              <a:buNone/>
              <a:defRPr lang="es-ES" sz="1600"/>
            </a:lvl4pPr>
            <a:lvl5pPr marL="1828800" indent="0" algn="ctr" latinLnBrk="0">
              <a:buNone/>
              <a:defRPr lang="es-ES" sz="1600"/>
            </a:lvl5pPr>
            <a:lvl6pPr marL="2286000" indent="0" algn="ctr" latinLnBrk="0">
              <a:buNone/>
              <a:defRPr lang="es-ES" sz="1600"/>
            </a:lvl6pPr>
            <a:lvl7pPr marL="2743200" indent="0" algn="ctr" latinLnBrk="0">
              <a:buNone/>
              <a:defRPr lang="es-ES" sz="1600"/>
            </a:lvl7pPr>
            <a:lvl8pPr marL="3200400" indent="0" algn="ctr" latinLnBrk="0">
              <a:buNone/>
              <a:defRPr lang="es-ES" sz="1600"/>
            </a:lvl8pPr>
            <a:lvl9pPr marL="3657600" indent="0" algn="ctr" latinLnBrk="0">
              <a:buNone/>
              <a:defRPr lang="es-ES"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04/12/2013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04/12/2013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04/12/2013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 latinLnBrk="0">
              <a:defRPr lang="es-ES" sz="4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es-ES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es-E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04/12/2013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04/12/2013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 latinLnBrk="0">
              <a:buNone/>
              <a:defRPr lang="es-ES"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 latinLnBrk="0">
              <a:buNone/>
              <a:defRPr lang="es-ES"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04/12/2013</a:t>
            </a:fld>
            <a:endParaRPr lang="es-ES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04/12/2013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04/12/2013</a:t>
            </a:fld>
            <a:endParaRPr lang="es-ES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 latinLnBrk="0">
              <a:defRPr lang="es-ES" sz="3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 latinLnBrk="0">
              <a:defRPr lang="es-ES" sz="2400"/>
            </a:lvl1pPr>
            <a:lvl2pPr latinLnBrk="0">
              <a:defRPr lang="es-ES" sz="2000"/>
            </a:lvl2pPr>
            <a:lvl3pPr latinLnBrk="0">
              <a:defRPr lang="es-ES" sz="1800"/>
            </a:lvl3pPr>
            <a:lvl4pPr latinLnBrk="0">
              <a:defRPr lang="es-ES" sz="1600"/>
            </a:lvl4pPr>
            <a:lvl5pPr latinLnBrk="0">
              <a:defRPr lang="es-ES" sz="1600"/>
            </a:lvl5pPr>
            <a:lvl6pPr latinLnBrk="0">
              <a:defRPr lang="es-ES" sz="2000"/>
            </a:lvl6pPr>
            <a:lvl7pPr latinLnBrk="0">
              <a:defRPr lang="es-ES" sz="2000"/>
            </a:lvl7pPr>
            <a:lvl8pPr latinLnBrk="0">
              <a:defRPr lang="es-ES" sz="2000"/>
            </a:lvl8pPr>
            <a:lvl9pPr latinLnBrk="0">
              <a:defRPr lang="es-ES"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24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 latinLnBrk="0">
              <a:defRPr lang="es-ES" sz="3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24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 latinLnBrk="0">
              <a:buNone/>
              <a:defRPr lang="es-ES" sz="24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pPr/>
              <a:t>04/12/2013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/>
              <a:t>Diseño del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Diseño de imagen con leyenda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/>
              <a:t>Título</a:t>
            </a:r>
          </a:p>
        </p:txBody>
      </p:sp>
      <p:pic>
        <p:nvPicPr>
          <p:cNvPr id="5" name="Marcador de posición de imagen 4" descr="Jugadores de baloncesto levantando la mano al mismo tiempo" title="Imagen de muestra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Diseño del título y el contenido con lista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Agregue la primera viñeta aquí</a:t>
            </a:r>
          </a:p>
          <a:p>
            <a:r>
              <a:rPr lang="es-ES"/>
              <a:t>Agregue la segunda viñeta aquí</a:t>
            </a:r>
          </a:p>
          <a:p>
            <a:r>
              <a:rPr lang="es-ES"/>
              <a:t>Agregue la tercera viñeta aquí</a:t>
            </a:r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de contenido con leyenda</a:t>
            </a:r>
            <a:endParaRPr lang="es-ES" dirty="0"/>
          </a:p>
        </p:txBody>
      </p:sp>
      <p:graphicFrame>
        <p:nvGraphicFramePr>
          <p:cNvPr id="11" name="Marcador de contenido 10" descr="Gráfico de columnas agrupadas" title="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424763"/>
              </p:ext>
            </p:extLst>
          </p:nvPr>
        </p:nvGraphicFramePr>
        <p:xfrm>
          <a:off x="609600" y="838200"/>
          <a:ext cx="6172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texto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355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Diseño de dos objetos de contenido con tabla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/>
              <a:t>Primera viñeta aquí</a:t>
            </a:r>
          </a:p>
          <a:p>
            <a:r>
              <a:rPr lang="es-ES"/>
              <a:t>Segunda viñeta aquí</a:t>
            </a:r>
          </a:p>
          <a:p>
            <a:r>
              <a:rPr lang="es-ES"/>
              <a:t>Tercera viñeta aquí</a:t>
            </a:r>
          </a:p>
        </p:txBody>
      </p:sp>
      <p:graphicFrame>
        <p:nvGraphicFramePr>
          <p:cNvPr id="5" name="Marcador de posición de contenido 4" descr="Tabla de muestra con 3 columnas y 4 filas" title="Tabla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3654626"/>
              </p:ext>
            </p:extLst>
          </p:nvPr>
        </p:nvGraphicFramePr>
        <p:xfrm>
          <a:off x="6278563" y="1676400"/>
          <a:ext cx="4846638" cy="22098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615546"/>
                <a:gridCol w="1615546"/>
                <a:gridCol w="1615546"/>
              </a:tblGrid>
              <a:tr h="552450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Grupo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Grupo 2</a:t>
                      </a:r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Clase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95</a:t>
                      </a:r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Clase</a:t>
                      </a:r>
                      <a:r>
                        <a:rPr lang="es-ES" baseline="0"/>
                        <a:t> 2</a:t>
                      </a:r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88</a:t>
                      </a:r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Clase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3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97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97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81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54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loncesto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90F993-4A60-4320-8214-6C61F2B2D8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394A7E-DAA4-49A6-A2E1-C4E8E8730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68D310D-4A5D-4E4B-9AC7-1412ED7A301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</Words>
  <Application>Microsoft Office PowerPoint</Application>
  <PresentationFormat>Panorámica</PresentationFormat>
  <Paragraphs>27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Franklin Gothic Medium</vt:lpstr>
      <vt:lpstr>Impact</vt:lpstr>
      <vt:lpstr>Baloncesto 16x9</vt:lpstr>
      <vt:lpstr>Diseño del título</vt:lpstr>
      <vt:lpstr>Diseño de imagen con leyenda</vt:lpstr>
      <vt:lpstr>Diseño del título y el contenido con lista</vt:lpstr>
      <vt:lpstr>Diseño de contenido con leyenda</vt:lpstr>
      <vt:lpstr>Diseño de dos objetos de contenido con tabla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2013-07-31T01:42:28Z</dcterms:created>
  <dcterms:modified xsi:type="dcterms:W3CDTF">2013-12-04T08:18:58Z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