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o]"/>
      <dgm:spPr/>
      <dgm:t>
        <a:bodyPr/>
        <a:lstStyle/>
        <a:p>
          <a:r>
            <a:rPr lang="es-ES"/>
            <a:t>Primer día de clase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s-E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s-ES"/>
        </a:p>
      </dgm:t>
    </dgm:pt>
    <dgm:pt modelId="{C2FA0BAB-FDC3-4AE0-86F6-722946E72E0B}">
      <dgm:prSet phldrT="[Texto]"/>
      <dgm:spPr/>
      <dgm:t>
        <a:bodyPr/>
        <a:lstStyle/>
        <a:p>
          <a:r>
            <a:rPr lang="es-ES"/>
            <a:t>15 de agosto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s-E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s-ES"/>
        </a:p>
      </dgm:t>
    </dgm:pt>
    <dgm:pt modelId="{1C0E0690-0D28-498A-9713-AAA00D9F988C}">
      <dgm:prSet phldrT="[Texto]"/>
      <dgm:spPr/>
      <dgm:t>
        <a:bodyPr/>
        <a:lstStyle/>
        <a:p>
          <a:r>
            <a:rPr lang="es-ES"/>
            <a:t>Prueba 1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s-E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s-ES"/>
        </a:p>
      </dgm:t>
    </dgm:pt>
    <dgm:pt modelId="{814FBD6B-E8B9-4A8A-99A6-3C744024F994}">
      <dgm:prSet phldrT="[Texto]"/>
      <dgm:spPr/>
      <dgm:t>
        <a:bodyPr/>
        <a:lstStyle/>
        <a:p>
          <a:r>
            <a:rPr lang="es-ES"/>
            <a:t>9 de octubre</a:t>
          </a:r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s-E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s-ES"/>
        </a:p>
      </dgm:t>
    </dgm:pt>
    <dgm:pt modelId="{30E7E69C-CFDD-4141-8033-E02187194337}">
      <dgm:prSet phldrT="[Texto]"/>
      <dgm:spPr/>
      <dgm:t>
        <a:bodyPr/>
        <a:lstStyle/>
        <a:p>
          <a:r>
            <a:rPr lang="es-ES"/>
            <a:t>Fecha de entrega del trabajo de investigación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s-E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s-ES"/>
        </a:p>
      </dgm:t>
    </dgm:pt>
    <dgm:pt modelId="{58E0917B-7C9B-4987-80F4-1B70ACE949A4}">
      <dgm:prSet phldrT="[Texto]"/>
      <dgm:spPr/>
      <dgm:t>
        <a:bodyPr/>
        <a:lstStyle/>
        <a:p>
          <a:r>
            <a:rPr lang="es-ES"/>
            <a:t>10 de enero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s-E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s-ES"/>
        </a:p>
      </dgm:t>
    </dgm:pt>
    <dgm:pt modelId="{70FC1ADB-F403-4C8D-9765-CD47B92C50B7}">
      <dgm:prSet phldrT="[Texto]"/>
      <dgm:spPr/>
      <dgm:t>
        <a:bodyPr/>
        <a:lstStyle/>
        <a:p>
          <a:r>
            <a:rPr lang="es-ES"/>
            <a:t>Prueba 2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s-E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s-ES"/>
        </a:p>
      </dgm:t>
    </dgm:pt>
    <dgm:pt modelId="{309755A1-CC05-44A2-9B1C-44B820106082}">
      <dgm:prSet phldrT="[Texto]"/>
      <dgm:spPr/>
      <dgm:t>
        <a:bodyPr/>
        <a:lstStyle/>
        <a:p>
          <a:r>
            <a:rPr lang="es-ES"/>
            <a:t>18 de marzo</a:t>
          </a:r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s-E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s-ES"/>
        </a:p>
      </dgm:t>
    </dgm:pt>
    <dgm:pt modelId="{995A1454-1744-47A0-9EA0-ADD8F0B949A8}">
      <dgm:prSet phldrT="[Texto]"/>
      <dgm:spPr/>
      <dgm:t>
        <a:bodyPr/>
        <a:lstStyle/>
        <a:p>
          <a:r>
            <a:rPr lang="es-ES"/>
            <a:t>Fecha de entrega del proyecto final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s-E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s-ES"/>
        </a:p>
      </dgm:t>
    </dgm:pt>
    <dgm:pt modelId="{0A5B6C51-D9EE-4E10-8666-D2A1A5D83D07}">
      <dgm:prSet phldrT="[Texto]"/>
      <dgm:spPr/>
      <dgm:t>
        <a:bodyPr/>
        <a:lstStyle/>
        <a:p>
          <a:r>
            <a:rPr lang="es-ES"/>
            <a:t>26 de mayo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s-E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s-E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Primer día de clase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/>
            <a:t>15 de agosto</a:t>
          </a:r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Prueba 1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/>
            <a:t>9 de octubre</a:t>
          </a:r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Fecha de entrega del trabajo de investigación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/>
            <a:t>10 de enero</a:t>
          </a:r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Prueba 2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/>
            <a:t>18 de marzo</a:t>
          </a:r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b" anchorCtr="1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/>
            <a:t>Fecha de entrega del proyecto final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/>
            <a:t>26 de mayo</a:t>
          </a:r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87B7FB52-F715-4F5E-8E56-54C669BA8211}" type="datetimeFigureOut">
              <a:rPr lang="es-ES"/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9D3B0C7-9A35-4A01-94E6-BCA70A26D3F8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A2FF6F4-E233-455C-AC9B-80C0A9A91A8A}" type="datetimeFigureOut">
              <a:t>04/12/2013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0FA3906-5EC9-4029-BF49-DDD886D7863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es-ES"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es-E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es-ES" sz="6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04/12/2013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04/12/2013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es-ES" sz="3200"/>
            </a:lvl1pPr>
            <a:lvl2pPr latinLnBrk="0">
              <a:defRPr lang="es-ES" sz="2800"/>
            </a:lvl2pPr>
            <a:lvl3pPr latinLnBrk="0">
              <a:defRPr lang="es-ES" sz="2400"/>
            </a:lvl3pPr>
            <a:lvl4pPr latinLnBrk="0">
              <a:defRPr lang="es-ES" sz="2000"/>
            </a:lvl4pPr>
            <a:lvl5pPr latinLnBrk="0">
              <a:defRPr lang="es-ES" sz="20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es-ES" sz="32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SmartArt con escala de tiempo básica</a:t>
            </a:r>
          </a:p>
        </p:txBody>
      </p:sp>
      <p:graphicFrame>
        <p:nvGraphicFramePr>
          <p:cNvPr id="5" name="Diagrama 4" descr="Escala de tiempo básica" title="SmartArt"/>
          <p:cNvGraphicFramePr/>
          <p:nvPr>
            <p:extLst>
              <p:ext uri="{D42A27DB-BD31-4B8C-83A1-F6EECF244321}">
                <p14:modId xmlns:p14="http://schemas.microsoft.com/office/powerpoint/2010/main" val="4084303248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cala de tiempo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Panorámica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Georgia</vt:lpstr>
      <vt:lpstr>Escala de tiempo 01 16x9</vt:lpstr>
      <vt:lpstr>SmartArt con escala de tiempo básica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 con escala de tiempo básica</dc:title>
  <dc:creator/>
  <cp:lastModifiedBy/>
  <cp:revision>2</cp:revision>
  <dcterms:created xsi:type="dcterms:W3CDTF">2013-06-24T21:24:20Z</dcterms:created>
  <dcterms:modified xsi:type="dcterms:W3CDTF">2013-12-04T07:49:27Z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