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5" autoAdjust="0"/>
    <p:restoredTop sz="94721" autoAdjust="0"/>
  </p:normalViewPr>
  <p:slideViewPr>
    <p:cSldViewPr snapToGrid="0">
      <p:cViewPr varScale="1">
        <p:scale>
          <a:sx n="80" d="100"/>
          <a:sy n="80" d="100"/>
        </p:scale>
        <p:origin x="2832" y="10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5" d="100"/>
          <a:sy n="65" d="100"/>
        </p:scale>
        <p:origin x="27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posición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CBEEF32F-3280-4663-880F-C8D2FC70E993}" type="datetimeFigureOut">
              <a:rPr lang="es-ES" smtClean="0"/>
              <a:t>02/10/2013</a:t>
            </a:fld>
            <a:endParaRPr lang="es-ES"/>
          </a:p>
        </p:txBody>
      </p:sp>
      <p:sp>
        <p:nvSpPr>
          <p:cNvPr id="4" name="Marcador de posición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5" name="Marcador de posición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4E29D1FE-C207-4476-99C1-A7028091A9CD}" type="slidenum">
              <a:rPr lang="es-ES" smtClean="0"/>
              <a:t>‹Nº›</a:t>
            </a:fld>
            <a:endParaRPr lang="es-ES"/>
          </a:p>
        </p:txBody>
      </p:sp>
    </p:spTree>
    <p:extLst>
      <p:ext uri="{BB962C8B-B14F-4D97-AF65-F5344CB8AC3E}">
        <p14:creationId xmlns:p14="http://schemas.microsoft.com/office/powerpoint/2010/main" val="860806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posición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A58F2AD0-9975-4D3C-912A-0B60BD0D07D1}" type="datetimeFigureOut">
              <a:t>02/10/2013</a:t>
            </a:fld>
            <a:endParaRPr lang="es-ES"/>
          </a:p>
        </p:txBody>
      </p:sp>
      <p:sp>
        <p:nvSpPr>
          <p:cNvPr id="4" name="Marcador de posición de imagen de diapositiva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AC7710D8-8C21-4D48-B89D-C2D2CB3EC4C7}" type="slidenum">
              <a:t>‹Nº›</a:t>
            </a:fld>
            <a:endParaRPr lang="es-ES"/>
          </a:p>
        </p:txBody>
      </p:sp>
    </p:spTree>
    <p:extLst>
      <p:ext uri="{BB962C8B-B14F-4D97-AF65-F5344CB8AC3E}">
        <p14:creationId xmlns:p14="http://schemas.microsoft.com/office/powerpoint/2010/main" val="3819527856"/>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posición de número de diapositiva 3"/>
          <p:cNvSpPr>
            <a:spLocks noGrp="1"/>
          </p:cNvSpPr>
          <p:nvPr>
            <p:ph type="sldNum" sz="quarter" idx="10"/>
          </p:nvPr>
        </p:nvSpPr>
        <p:spPr/>
        <p:txBody>
          <a:bodyPr/>
          <a:lstStyle/>
          <a:p>
            <a:fld id="{AC7710D8-8C21-4D48-B89D-C2D2CB3EC4C7}" type="slidenum">
              <a:rPr lang="es-ES" smtClean="0"/>
              <a:pPr/>
              <a:t>1</a:t>
            </a:fld>
            <a:endParaRPr lang="es-ES"/>
          </a:p>
        </p:txBody>
      </p:sp>
      <p:sp>
        <p:nvSpPr>
          <p:cNvPr id="6" name="Marcador de posición de imagen de diapositiva 5"/>
          <p:cNvSpPr>
            <a:spLocks noGrp="1" noRot="1" noChangeAspect="1"/>
          </p:cNvSpPr>
          <p:nvPr>
            <p:ph type="sldImg"/>
          </p:nvPr>
        </p:nvSpPr>
        <p:spPr/>
      </p:sp>
      <p:sp>
        <p:nvSpPr>
          <p:cNvPr id="7" name="Marcador de posición de notas 6"/>
          <p:cNvSpPr>
            <a:spLocks noGrp="1"/>
          </p:cNvSpPr>
          <p:nvPr>
            <p:ph type="body" idx="1"/>
          </p:nvPr>
        </p:nvSpPr>
        <p:spPr/>
        <p:txBody>
          <a:bodyPr/>
          <a:lstStyle/>
          <a:p>
            <a:r>
              <a:rPr lang="es-ES" dirty="0" smtClean="0"/>
              <a:t>La modificación de este prospecto es tan sencilla como seleccionar el texto de ejemplo y, después, introducir los detalles del evento. Otra opción, si prefiere empezar desde cero, es presionar el botón Nueva dispositiva de la ficha Inicio para insertar una página nueva.</a:t>
            </a:r>
            <a:r>
              <a:rPr lang="es-ES" baseline="0" dirty="0" smtClean="0"/>
              <a:t> Ya puede escribir el texto propio en los marcadores vacíos.</a:t>
            </a:r>
            <a:endParaRPr lang="es-ES" dirty="0"/>
          </a:p>
        </p:txBody>
      </p:sp>
    </p:spTree>
    <p:extLst>
      <p:ext uri="{BB962C8B-B14F-4D97-AF65-F5344CB8AC3E}">
        <p14:creationId xmlns:p14="http://schemas.microsoft.com/office/powerpoint/2010/main" val="30394790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rospecto 8,5 x 11">
    <p:spTree>
      <p:nvGrpSpPr>
        <p:cNvPr id="1" name=""/>
        <p:cNvGrpSpPr/>
        <p:nvPr/>
      </p:nvGrpSpPr>
      <p:grpSpPr>
        <a:xfrm>
          <a:off x="0" y="0"/>
          <a:ext cx="0" cy="0"/>
          <a:chOff x="0" y="0"/>
          <a:chExt cx="0" cy="0"/>
        </a:xfrm>
      </p:grpSpPr>
      <p:sp>
        <p:nvSpPr>
          <p:cNvPr id="9" name="Marcador de posición de texto 8"/>
          <p:cNvSpPr>
            <a:spLocks noGrp="1"/>
          </p:cNvSpPr>
          <p:nvPr>
            <p:ph type="body" sz="quarter" idx="10" hasCustomPrompt="1"/>
          </p:nvPr>
        </p:nvSpPr>
        <p:spPr>
          <a:xfrm>
            <a:off x="710816" y="823067"/>
            <a:ext cx="4422658" cy="976977"/>
          </a:xfrm>
        </p:spPr>
        <p:txBody>
          <a:bodyPr lIns="0" tIns="0" rIns="0" bIns="0" anchor="t">
            <a:noAutofit/>
          </a:bodyPr>
          <a:lstStyle>
            <a:lvl1pPr marL="0" indent="0" latinLnBrk="0">
              <a:lnSpc>
                <a:spcPct val="82000"/>
              </a:lnSpc>
              <a:spcBef>
                <a:spcPts val="0"/>
              </a:spcBef>
              <a:buNone/>
              <a:defRPr lang="es-ES" sz="9000" cap="all" baseline="0">
                <a:solidFill>
                  <a:schemeClr val="tx2"/>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11" name="Marcador de posición de texto 8"/>
          <p:cNvSpPr>
            <a:spLocks noGrp="1"/>
          </p:cNvSpPr>
          <p:nvPr>
            <p:ph type="body" sz="quarter" idx="12" hasCustomPrompt="1"/>
          </p:nvPr>
        </p:nvSpPr>
        <p:spPr>
          <a:xfrm>
            <a:off x="710816" y="1928578"/>
            <a:ext cx="4422658" cy="2011597"/>
          </a:xfrm>
        </p:spPr>
        <p:txBody>
          <a:bodyPr lIns="0" tIns="0" rIns="0" bIns="0" anchor="t">
            <a:noAutofit/>
          </a:bodyPr>
          <a:lstStyle>
            <a:lvl1pPr marL="0" indent="0" latinLnBrk="0">
              <a:lnSpc>
                <a:spcPct val="82000"/>
              </a:lnSpc>
              <a:spcBef>
                <a:spcPts val="0"/>
              </a:spcBef>
              <a:buNone/>
              <a:defRPr lang="es-ES" sz="9000" cap="all" baseline="0">
                <a:solidFill>
                  <a:schemeClr val="accent1"/>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12" name="Marcador de posición de texto 8"/>
          <p:cNvSpPr>
            <a:spLocks noGrp="1"/>
          </p:cNvSpPr>
          <p:nvPr>
            <p:ph type="body" sz="quarter" idx="13" hasCustomPrompt="1"/>
          </p:nvPr>
        </p:nvSpPr>
        <p:spPr>
          <a:xfrm>
            <a:off x="710816" y="4216400"/>
            <a:ext cx="4422658" cy="557480"/>
          </a:xfrm>
        </p:spPr>
        <p:txBody>
          <a:bodyPr lIns="0" tIns="0" rIns="0" bIns="0" anchor="ctr">
            <a:noAutofit/>
          </a:bodyPr>
          <a:lstStyle>
            <a:lvl1pPr marL="0" indent="0" latinLnBrk="0">
              <a:lnSpc>
                <a:spcPct val="82000"/>
              </a:lnSpc>
              <a:spcBef>
                <a:spcPts val="0"/>
              </a:spcBef>
              <a:buNone/>
              <a:defRPr lang="es-ES" sz="2400" cap="all" baseline="0">
                <a:solidFill>
                  <a:schemeClr val="accent1"/>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13" name="Marcador de posición de texto 8"/>
          <p:cNvSpPr>
            <a:spLocks noGrp="1"/>
          </p:cNvSpPr>
          <p:nvPr>
            <p:ph type="body" sz="quarter" idx="14" hasCustomPrompt="1"/>
          </p:nvPr>
        </p:nvSpPr>
        <p:spPr>
          <a:xfrm>
            <a:off x="710816" y="4773879"/>
            <a:ext cx="4422658" cy="894566"/>
          </a:xfrm>
        </p:spPr>
        <p:txBody>
          <a:bodyPr lIns="0" tIns="0" rIns="0" bIns="0" anchor="t">
            <a:noAutofit/>
          </a:bodyPr>
          <a:lstStyle>
            <a:lvl1pPr marL="0" indent="0" latinLnBrk="0">
              <a:lnSpc>
                <a:spcPct val="82000"/>
              </a:lnSpc>
              <a:spcBef>
                <a:spcPts val="0"/>
              </a:spcBef>
              <a:buNone/>
              <a:defRPr lang="es-ES" sz="3800" cap="none" baseline="0">
                <a:solidFill>
                  <a:schemeClr val="tx2"/>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15" name="Marcador de posición de texto 8"/>
          <p:cNvSpPr>
            <a:spLocks noGrp="1"/>
          </p:cNvSpPr>
          <p:nvPr>
            <p:ph type="body" sz="quarter" idx="16" hasCustomPrompt="1"/>
          </p:nvPr>
        </p:nvSpPr>
        <p:spPr>
          <a:xfrm>
            <a:off x="710816" y="5916863"/>
            <a:ext cx="4422658" cy="557480"/>
          </a:xfrm>
        </p:spPr>
        <p:txBody>
          <a:bodyPr lIns="0" tIns="0" rIns="0" bIns="0" anchor="ctr">
            <a:noAutofit/>
          </a:bodyPr>
          <a:lstStyle>
            <a:lvl1pPr marL="0" indent="0" latinLnBrk="0">
              <a:lnSpc>
                <a:spcPct val="82000"/>
              </a:lnSpc>
              <a:spcBef>
                <a:spcPts val="0"/>
              </a:spcBef>
              <a:buNone/>
              <a:defRPr lang="es-ES" sz="2400" cap="all" baseline="0">
                <a:solidFill>
                  <a:schemeClr val="accent1"/>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16" name="Marcador de posición de texto 8"/>
          <p:cNvSpPr>
            <a:spLocks noGrp="1"/>
          </p:cNvSpPr>
          <p:nvPr>
            <p:ph type="body" sz="quarter" idx="17" hasCustomPrompt="1"/>
          </p:nvPr>
        </p:nvSpPr>
        <p:spPr>
          <a:xfrm>
            <a:off x="710816" y="6474342"/>
            <a:ext cx="4422658" cy="894566"/>
          </a:xfrm>
        </p:spPr>
        <p:txBody>
          <a:bodyPr lIns="0" tIns="0" rIns="0" bIns="0" anchor="t">
            <a:noAutofit/>
          </a:bodyPr>
          <a:lstStyle>
            <a:lvl1pPr marL="0" indent="0" latinLnBrk="0">
              <a:lnSpc>
                <a:spcPct val="82000"/>
              </a:lnSpc>
              <a:spcBef>
                <a:spcPts val="0"/>
              </a:spcBef>
              <a:buNone/>
              <a:defRPr lang="es-ES" sz="3800" cap="none" baseline="0">
                <a:solidFill>
                  <a:schemeClr val="tx2"/>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17" name="Marcador de posición de texto 8"/>
          <p:cNvSpPr>
            <a:spLocks noGrp="1"/>
          </p:cNvSpPr>
          <p:nvPr>
            <p:ph type="body" sz="quarter" idx="18" hasCustomPrompt="1"/>
          </p:nvPr>
        </p:nvSpPr>
        <p:spPr>
          <a:xfrm>
            <a:off x="710816" y="7511224"/>
            <a:ext cx="4422658" cy="453200"/>
          </a:xfrm>
        </p:spPr>
        <p:txBody>
          <a:bodyPr lIns="0" tIns="0" rIns="0" bIns="0" anchor="t">
            <a:noAutofit/>
          </a:bodyPr>
          <a:lstStyle>
            <a:lvl1pPr marL="0" indent="0" latinLnBrk="0">
              <a:lnSpc>
                <a:spcPct val="82000"/>
              </a:lnSpc>
              <a:spcBef>
                <a:spcPts val="0"/>
              </a:spcBef>
              <a:buNone/>
              <a:defRPr lang="es-ES" sz="1400" cap="none" baseline="0">
                <a:solidFill>
                  <a:schemeClr val="accent1"/>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18" name="Marcador de posición de texto 8"/>
          <p:cNvSpPr>
            <a:spLocks noGrp="1"/>
          </p:cNvSpPr>
          <p:nvPr>
            <p:ph type="body" sz="quarter" idx="19" hasCustomPrompt="1"/>
          </p:nvPr>
        </p:nvSpPr>
        <p:spPr>
          <a:xfrm>
            <a:off x="710816" y="8051876"/>
            <a:ext cx="4422658" cy="792490"/>
          </a:xfrm>
        </p:spPr>
        <p:txBody>
          <a:bodyPr lIns="0" tIns="0" rIns="0" bIns="0" anchor="t">
            <a:noAutofit/>
          </a:bodyPr>
          <a:lstStyle>
            <a:lvl1pPr marL="0" indent="0" latinLnBrk="0">
              <a:lnSpc>
                <a:spcPct val="120000"/>
              </a:lnSpc>
              <a:spcBef>
                <a:spcPts val="0"/>
              </a:spcBef>
              <a:buNone/>
              <a:defRPr lang="es-ES" sz="1400" cap="none" baseline="0">
                <a:solidFill>
                  <a:schemeClr val="tx2"/>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19" name="Marcador de posición de texto 8"/>
          <p:cNvSpPr>
            <a:spLocks noGrp="1"/>
          </p:cNvSpPr>
          <p:nvPr>
            <p:ph type="body" sz="quarter" idx="20" hasCustomPrompt="1"/>
          </p:nvPr>
        </p:nvSpPr>
        <p:spPr>
          <a:xfrm>
            <a:off x="710816" y="9022597"/>
            <a:ext cx="4422658" cy="562274"/>
          </a:xfrm>
        </p:spPr>
        <p:txBody>
          <a:bodyPr lIns="0" tIns="0" rIns="0" bIns="0" anchor="ctr">
            <a:noAutofit/>
          </a:bodyPr>
          <a:lstStyle>
            <a:lvl1pPr marL="0" indent="0" latinLnBrk="0">
              <a:lnSpc>
                <a:spcPct val="82000"/>
              </a:lnSpc>
              <a:spcBef>
                <a:spcPts val="0"/>
              </a:spcBef>
              <a:buNone/>
              <a:defRPr lang="es-ES" sz="2400" cap="all" baseline="0">
                <a:solidFill>
                  <a:schemeClr val="accent1"/>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20" name="Marcador de posición de texto 8"/>
          <p:cNvSpPr>
            <a:spLocks noGrp="1"/>
          </p:cNvSpPr>
          <p:nvPr>
            <p:ph type="body" sz="quarter" idx="21" hasCustomPrompt="1"/>
          </p:nvPr>
        </p:nvSpPr>
        <p:spPr>
          <a:xfrm>
            <a:off x="5443237" y="823067"/>
            <a:ext cx="1936131" cy="572596"/>
          </a:xfrm>
        </p:spPr>
        <p:txBody>
          <a:bodyPr lIns="0" tIns="0" rIns="0" bIns="0" anchor="t">
            <a:noAutofit/>
          </a:bodyPr>
          <a:lstStyle>
            <a:lvl1pPr marL="0" indent="0" latinLnBrk="0">
              <a:lnSpc>
                <a:spcPct val="82000"/>
              </a:lnSpc>
              <a:spcBef>
                <a:spcPts val="0"/>
              </a:spcBef>
              <a:buNone/>
              <a:defRPr lang="es-ES" sz="2400" cap="all" baseline="0">
                <a:solidFill>
                  <a:schemeClr val="tx2"/>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21" name="Marcador de posición de texto 8"/>
          <p:cNvSpPr>
            <a:spLocks noGrp="1"/>
          </p:cNvSpPr>
          <p:nvPr>
            <p:ph type="body" sz="quarter" idx="22" hasCustomPrompt="1"/>
          </p:nvPr>
        </p:nvSpPr>
        <p:spPr>
          <a:xfrm>
            <a:off x="5443237" y="1800045"/>
            <a:ext cx="1936131" cy="666824"/>
          </a:xfrm>
        </p:spPr>
        <p:txBody>
          <a:bodyPr lIns="0" tIns="0" rIns="0" bIns="0" anchor="b">
            <a:noAutofit/>
          </a:bodyPr>
          <a:lstStyle>
            <a:lvl1pPr marL="0" indent="0" latinLnBrk="0">
              <a:lnSpc>
                <a:spcPct val="90000"/>
              </a:lnSpc>
              <a:spcBef>
                <a:spcPts val="0"/>
              </a:spcBef>
              <a:buNone/>
              <a:defRPr lang="es-ES" sz="2400" cap="all" baseline="0">
                <a:solidFill>
                  <a:schemeClr val="accent1"/>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22" name="Marcador de posición de texto 8"/>
          <p:cNvSpPr>
            <a:spLocks noGrp="1"/>
          </p:cNvSpPr>
          <p:nvPr>
            <p:ph type="body" sz="quarter" idx="23" hasCustomPrompt="1"/>
          </p:nvPr>
        </p:nvSpPr>
        <p:spPr>
          <a:xfrm>
            <a:off x="5443237" y="2466869"/>
            <a:ext cx="1936131" cy="910766"/>
          </a:xfrm>
        </p:spPr>
        <p:txBody>
          <a:bodyPr lIns="0" tIns="0" rIns="0" bIns="0" anchor="t">
            <a:noAutofit/>
          </a:bodyPr>
          <a:lstStyle>
            <a:lvl1pPr marL="0" indent="0" latinLnBrk="0">
              <a:lnSpc>
                <a:spcPct val="105000"/>
              </a:lnSpc>
              <a:spcBef>
                <a:spcPts val="0"/>
              </a:spcBef>
              <a:buNone/>
              <a:defRPr lang="es-ES" sz="1400" cap="none" baseline="0">
                <a:solidFill>
                  <a:schemeClr val="tx2"/>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25" name="Marcador de posición de texto 8"/>
          <p:cNvSpPr>
            <a:spLocks noGrp="1"/>
          </p:cNvSpPr>
          <p:nvPr>
            <p:ph type="body" sz="quarter" idx="24" hasCustomPrompt="1"/>
          </p:nvPr>
        </p:nvSpPr>
        <p:spPr>
          <a:xfrm>
            <a:off x="5443237" y="3377636"/>
            <a:ext cx="1936131" cy="666824"/>
          </a:xfrm>
        </p:spPr>
        <p:txBody>
          <a:bodyPr lIns="0" tIns="0" rIns="0" bIns="0" anchor="b">
            <a:noAutofit/>
          </a:bodyPr>
          <a:lstStyle>
            <a:lvl1pPr marL="0" indent="0" latinLnBrk="0">
              <a:lnSpc>
                <a:spcPct val="90000"/>
              </a:lnSpc>
              <a:spcBef>
                <a:spcPts val="0"/>
              </a:spcBef>
              <a:buNone/>
              <a:defRPr lang="es-ES" sz="2400" cap="all" baseline="0">
                <a:solidFill>
                  <a:schemeClr val="accent1"/>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26" name="Marcador de posición de texto 8"/>
          <p:cNvSpPr>
            <a:spLocks noGrp="1"/>
          </p:cNvSpPr>
          <p:nvPr>
            <p:ph type="body" sz="quarter" idx="25" hasCustomPrompt="1"/>
          </p:nvPr>
        </p:nvSpPr>
        <p:spPr>
          <a:xfrm>
            <a:off x="5443237" y="4044459"/>
            <a:ext cx="1936131" cy="910768"/>
          </a:xfrm>
        </p:spPr>
        <p:txBody>
          <a:bodyPr lIns="0" tIns="0" rIns="0" bIns="0" anchor="t">
            <a:noAutofit/>
          </a:bodyPr>
          <a:lstStyle>
            <a:lvl1pPr marL="0" indent="0" latinLnBrk="0">
              <a:lnSpc>
                <a:spcPct val="105000"/>
              </a:lnSpc>
              <a:spcBef>
                <a:spcPts val="0"/>
              </a:spcBef>
              <a:buNone/>
              <a:defRPr lang="es-ES" sz="1400" cap="none" baseline="0">
                <a:solidFill>
                  <a:schemeClr val="tx2"/>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27" name="Marcador de posición de texto 8"/>
          <p:cNvSpPr>
            <a:spLocks noGrp="1"/>
          </p:cNvSpPr>
          <p:nvPr>
            <p:ph type="body" sz="quarter" idx="26" hasCustomPrompt="1"/>
          </p:nvPr>
        </p:nvSpPr>
        <p:spPr>
          <a:xfrm>
            <a:off x="5443237" y="4955227"/>
            <a:ext cx="1936131" cy="666824"/>
          </a:xfrm>
        </p:spPr>
        <p:txBody>
          <a:bodyPr lIns="0" tIns="0" rIns="0" bIns="0" anchor="b">
            <a:noAutofit/>
          </a:bodyPr>
          <a:lstStyle>
            <a:lvl1pPr marL="0" indent="0" latinLnBrk="0">
              <a:lnSpc>
                <a:spcPct val="90000"/>
              </a:lnSpc>
              <a:spcBef>
                <a:spcPts val="0"/>
              </a:spcBef>
              <a:buNone/>
              <a:defRPr lang="es-ES" sz="2400" cap="all" baseline="0">
                <a:solidFill>
                  <a:schemeClr val="accent1"/>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28" name="Marcador de posición de texto 8"/>
          <p:cNvSpPr>
            <a:spLocks noGrp="1"/>
          </p:cNvSpPr>
          <p:nvPr>
            <p:ph type="body" sz="quarter" idx="27" hasCustomPrompt="1"/>
          </p:nvPr>
        </p:nvSpPr>
        <p:spPr>
          <a:xfrm>
            <a:off x="5443237" y="5622051"/>
            <a:ext cx="1936131" cy="1835215"/>
          </a:xfrm>
        </p:spPr>
        <p:txBody>
          <a:bodyPr lIns="0" tIns="0" rIns="0" bIns="0" anchor="t">
            <a:noAutofit/>
          </a:bodyPr>
          <a:lstStyle>
            <a:lvl1pPr marL="0" indent="0" latinLnBrk="0">
              <a:lnSpc>
                <a:spcPct val="105000"/>
              </a:lnSpc>
              <a:spcBef>
                <a:spcPts val="0"/>
              </a:spcBef>
              <a:buNone/>
              <a:defRPr lang="es-ES" sz="1400" cap="none" baseline="0">
                <a:solidFill>
                  <a:schemeClr val="tx2"/>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29" name="Marcador de posición de texto 8"/>
          <p:cNvSpPr>
            <a:spLocks noGrp="1"/>
          </p:cNvSpPr>
          <p:nvPr>
            <p:ph type="body" sz="quarter" idx="28" hasCustomPrompt="1"/>
          </p:nvPr>
        </p:nvSpPr>
        <p:spPr>
          <a:xfrm>
            <a:off x="5443237" y="7457267"/>
            <a:ext cx="1936131" cy="666824"/>
          </a:xfrm>
        </p:spPr>
        <p:txBody>
          <a:bodyPr lIns="0" tIns="0" rIns="0" bIns="0" anchor="b">
            <a:noAutofit/>
          </a:bodyPr>
          <a:lstStyle>
            <a:lvl1pPr marL="0" indent="0" latinLnBrk="0">
              <a:lnSpc>
                <a:spcPct val="90000"/>
              </a:lnSpc>
              <a:spcBef>
                <a:spcPts val="0"/>
              </a:spcBef>
              <a:buNone/>
              <a:defRPr lang="es-ES" sz="2400" cap="all" baseline="0">
                <a:solidFill>
                  <a:schemeClr val="accent1"/>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30" name="Marcador de posición de texto 8"/>
          <p:cNvSpPr>
            <a:spLocks noGrp="1"/>
          </p:cNvSpPr>
          <p:nvPr>
            <p:ph type="body" sz="quarter" idx="29" hasCustomPrompt="1"/>
          </p:nvPr>
        </p:nvSpPr>
        <p:spPr>
          <a:xfrm>
            <a:off x="5443237" y="8124090"/>
            <a:ext cx="1936131" cy="1298802"/>
          </a:xfrm>
        </p:spPr>
        <p:txBody>
          <a:bodyPr lIns="0" tIns="0" rIns="0" bIns="0" anchor="t">
            <a:noAutofit/>
          </a:bodyPr>
          <a:lstStyle>
            <a:lvl1pPr marL="0" indent="0" latinLnBrk="0">
              <a:lnSpc>
                <a:spcPct val="105000"/>
              </a:lnSpc>
              <a:spcBef>
                <a:spcPts val="0"/>
              </a:spcBef>
              <a:buNone/>
              <a:defRPr lang="es-ES" sz="1400" cap="none" baseline="0">
                <a:solidFill>
                  <a:schemeClr val="tx2"/>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Tree>
    <p:extLst>
      <p:ext uri="{BB962C8B-B14F-4D97-AF65-F5344CB8AC3E}">
        <p14:creationId xmlns:p14="http://schemas.microsoft.com/office/powerpoint/2010/main" val="158221478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título 1"/>
          <p:cNvSpPr>
            <a:spLocks noGrp="1"/>
          </p:cNvSpPr>
          <p:nvPr>
            <p:ph type="title"/>
          </p:nvPr>
        </p:nvSpPr>
        <p:spPr>
          <a:xfrm>
            <a:off x="534354" y="567603"/>
            <a:ext cx="4518910" cy="3763763"/>
          </a:xfrm>
          <a:prstGeom prst="rect">
            <a:avLst/>
          </a:prstGeom>
        </p:spPr>
        <p:txBody>
          <a:bodyPr vert="horz" lIns="91440" tIns="45720" rIns="91440" bIns="45720" rtlCol="0" anchor="ctr">
            <a:noAutofit/>
          </a:bodyPr>
          <a:lstStyle/>
          <a:p>
            <a:r>
              <a:rPr lang="es-ES"/>
              <a:t>Agregar texto</a:t>
            </a:r>
          </a:p>
        </p:txBody>
      </p:sp>
      <p:sp>
        <p:nvSpPr>
          <p:cNvPr id="3" name="Marcador de posición de texto 2"/>
          <p:cNvSpPr>
            <a:spLocks noGrp="1"/>
          </p:cNvSpPr>
          <p:nvPr>
            <p:ph type="body" idx="1"/>
          </p:nvPr>
        </p:nvSpPr>
        <p:spPr>
          <a:xfrm>
            <a:off x="534353" y="4299283"/>
            <a:ext cx="4518911" cy="5229727"/>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posición de fecha 3"/>
          <p:cNvSpPr>
            <a:spLocks noGrp="1"/>
          </p:cNvSpPr>
          <p:nvPr>
            <p:ph type="dt" sz="half" idx="2"/>
          </p:nvPr>
        </p:nvSpPr>
        <p:spPr>
          <a:xfrm>
            <a:off x="534353" y="9529010"/>
            <a:ext cx="1748790" cy="329156"/>
          </a:xfrm>
          <a:prstGeom prst="rect">
            <a:avLst/>
          </a:prstGeom>
        </p:spPr>
        <p:txBody>
          <a:bodyPr vert="horz" lIns="91440" tIns="45720" rIns="91440" bIns="45720" rtlCol="0" anchor="b"/>
          <a:lstStyle>
            <a:lvl1pPr algn="l" latinLnBrk="0">
              <a:defRPr lang="es-ES" sz="1000">
                <a:solidFill>
                  <a:schemeClr val="tx1">
                    <a:tint val="75000"/>
                  </a:schemeClr>
                </a:solidFill>
              </a:defRPr>
            </a:lvl1pPr>
          </a:lstStyle>
          <a:p>
            <a:fld id="{B15D3D48-5C63-4CD0-B9D2-B4D2F496D790}" type="datetimeFigureOut">
              <a:pPr/>
              <a:t>02/10/2013</a:t>
            </a:fld>
            <a:endParaRPr lang="es-ES"/>
          </a:p>
        </p:txBody>
      </p:sp>
      <p:sp>
        <p:nvSpPr>
          <p:cNvPr id="5" name="Marcador de posición de pie de página 4"/>
          <p:cNvSpPr>
            <a:spLocks noGrp="1"/>
          </p:cNvSpPr>
          <p:nvPr>
            <p:ph type="ftr" sz="quarter" idx="3"/>
          </p:nvPr>
        </p:nvSpPr>
        <p:spPr>
          <a:xfrm>
            <a:off x="2574608" y="9529010"/>
            <a:ext cx="2623185" cy="329156"/>
          </a:xfrm>
          <a:prstGeom prst="rect">
            <a:avLst/>
          </a:prstGeom>
        </p:spPr>
        <p:txBody>
          <a:bodyPr vert="horz" lIns="91440" tIns="45720" rIns="91440" bIns="45720" rtlCol="0" anchor="b"/>
          <a:lstStyle>
            <a:lvl1pPr algn="ctr" latinLnBrk="0">
              <a:defRPr lang="es-ES" sz="1000">
                <a:solidFill>
                  <a:schemeClr val="tx1">
                    <a:tint val="75000"/>
                  </a:schemeClr>
                </a:solidFill>
              </a:defRPr>
            </a:lvl1pPr>
          </a:lstStyle>
          <a:p>
            <a:endParaRPr lang="es-ES"/>
          </a:p>
        </p:txBody>
      </p:sp>
      <p:sp>
        <p:nvSpPr>
          <p:cNvPr id="6" name="Marcador de posición de número de diapositiva 5"/>
          <p:cNvSpPr>
            <a:spLocks noGrp="1"/>
          </p:cNvSpPr>
          <p:nvPr>
            <p:ph type="sldNum" sz="quarter" idx="4"/>
          </p:nvPr>
        </p:nvSpPr>
        <p:spPr>
          <a:xfrm>
            <a:off x="5489258" y="9529010"/>
            <a:ext cx="1748790" cy="329156"/>
          </a:xfrm>
          <a:prstGeom prst="rect">
            <a:avLst/>
          </a:prstGeom>
        </p:spPr>
        <p:txBody>
          <a:bodyPr vert="horz" lIns="91440" tIns="45720" rIns="91440" bIns="45720" rtlCol="0" anchor="b"/>
          <a:lstStyle>
            <a:lvl1pPr algn="r" latinLnBrk="0">
              <a:defRPr lang="es-ES" sz="1000">
                <a:solidFill>
                  <a:schemeClr val="tx1">
                    <a:tint val="75000"/>
                  </a:schemeClr>
                </a:solidFill>
              </a:defRPr>
            </a:lvl1pPr>
          </a:lstStyle>
          <a:p>
            <a:fld id="{308FAEA7-0C3C-4CCF-BA6B-669D7915826F}" type="slidenum">
              <a:pPr/>
              <a:t>‹Nº›</a:t>
            </a:fld>
            <a:endParaRPr lang="es-ES"/>
          </a:p>
        </p:txBody>
      </p:sp>
      <p:cxnSp>
        <p:nvCxnSpPr>
          <p:cNvPr id="9" name="Conector directo 8"/>
          <p:cNvCxnSpPr/>
          <p:nvPr userDrawn="1"/>
        </p:nvCxnSpPr>
        <p:spPr>
          <a:xfrm>
            <a:off x="5225867" y="535519"/>
            <a:ext cx="0" cy="8993491"/>
          </a:xfrm>
          <a:prstGeom prst="line">
            <a:avLst/>
          </a:prstGeom>
          <a:ln w="76200" cmpd="thickThi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90000"/>
        </a:lnSpc>
        <a:spcBef>
          <a:spcPct val="0"/>
        </a:spcBef>
        <a:buNone/>
        <a:defRPr lang="es-ES" sz="9000" kern="1200" cap="all" baseline="0">
          <a:solidFill>
            <a:schemeClr val="tx2"/>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es-ES" sz="2380" kern="1200">
          <a:solidFill>
            <a:schemeClr val="tx2"/>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es-ES" sz="2040" kern="1200">
          <a:solidFill>
            <a:schemeClr val="tx2"/>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es-ES" sz="1700" kern="1200">
          <a:solidFill>
            <a:schemeClr val="tx2"/>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2"/>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2"/>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1"/>
          </a:solidFill>
          <a:latin typeface="+mn-lt"/>
          <a:ea typeface="+mn-ea"/>
          <a:cs typeface="+mn-cs"/>
        </a:defRPr>
      </a:lvl9pPr>
    </p:bodyStyle>
    <p:otherStyle>
      <a:defPPr>
        <a:defRPr lang="es-ES"/>
      </a:defPPr>
      <a:lvl1pPr marL="0" algn="l" defTabSz="777240" rtl="0" eaLnBrk="1" latinLnBrk="0" hangingPunct="1">
        <a:defRPr lang="es-ES" sz="1530" kern="1200">
          <a:solidFill>
            <a:schemeClr val="tx1"/>
          </a:solidFill>
          <a:latin typeface="+mn-lt"/>
          <a:ea typeface="+mn-ea"/>
          <a:cs typeface="+mn-cs"/>
        </a:defRPr>
      </a:lvl1pPr>
      <a:lvl2pPr marL="388620" algn="l" defTabSz="777240" rtl="0" eaLnBrk="1" latinLnBrk="0" hangingPunct="1">
        <a:defRPr lang="es-ES" sz="1530" kern="1200">
          <a:solidFill>
            <a:schemeClr val="tx1"/>
          </a:solidFill>
          <a:latin typeface="+mn-lt"/>
          <a:ea typeface="+mn-ea"/>
          <a:cs typeface="+mn-cs"/>
        </a:defRPr>
      </a:lvl2pPr>
      <a:lvl3pPr marL="777240" algn="l" defTabSz="777240" rtl="0" eaLnBrk="1" latinLnBrk="0" hangingPunct="1">
        <a:defRPr lang="es-ES" sz="1530" kern="1200">
          <a:solidFill>
            <a:schemeClr val="tx1"/>
          </a:solidFill>
          <a:latin typeface="+mn-lt"/>
          <a:ea typeface="+mn-ea"/>
          <a:cs typeface="+mn-cs"/>
        </a:defRPr>
      </a:lvl3pPr>
      <a:lvl4pPr marL="1165860" algn="l" defTabSz="777240" rtl="0" eaLnBrk="1" latinLnBrk="0" hangingPunct="1">
        <a:defRPr lang="es-ES" sz="1530" kern="1200">
          <a:solidFill>
            <a:schemeClr val="tx1"/>
          </a:solidFill>
          <a:latin typeface="+mn-lt"/>
          <a:ea typeface="+mn-ea"/>
          <a:cs typeface="+mn-cs"/>
        </a:defRPr>
      </a:lvl4pPr>
      <a:lvl5pPr marL="1554480" algn="l" defTabSz="777240" rtl="0" eaLnBrk="1" latinLnBrk="0" hangingPunct="1">
        <a:defRPr lang="es-ES" sz="1530" kern="1200">
          <a:solidFill>
            <a:schemeClr val="tx1"/>
          </a:solidFill>
          <a:latin typeface="+mn-lt"/>
          <a:ea typeface="+mn-ea"/>
          <a:cs typeface="+mn-cs"/>
        </a:defRPr>
      </a:lvl5pPr>
      <a:lvl6pPr marL="1943100" algn="l" defTabSz="777240" rtl="0" eaLnBrk="1" latinLnBrk="0" hangingPunct="1">
        <a:defRPr lang="es-ES" sz="1530" kern="1200">
          <a:solidFill>
            <a:schemeClr val="tx1"/>
          </a:solidFill>
          <a:latin typeface="+mn-lt"/>
          <a:ea typeface="+mn-ea"/>
          <a:cs typeface="+mn-cs"/>
        </a:defRPr>
      </a:lvl6pPr>
      <a:lvl7pPr marL="2331720" algn="l" defTabSz="777240" rtl="0" eaLnBrk="1" latinLnBrk="0" hangingPunct="1">
        <a:defRPr lang="es-ES" sz="1530" kern="1200">
          <a:solidFill>
            <a:schemeClr val="tx1"/>
          </a:solidFill>
          <a:latin typeface="+mn-lt"/>
          <a:ea typeface="+mn-ea"/>
          <a:cs typeface="+mn-cs"/>
        </a:defRPr>
      </a:lvl7pPr>
      <a:lvl8pPr marL="2720340" algn="l" defTabSz="777240" rtl="0" eaLnBrk="1" latinLnBrk="0" hangingPunct="1">
        <a:defRPr lang="es-ES" sz="1530" kern="1200">
          <a:solidFill>
            <a:schemeClr val="tx1"/>
          </a:solidFill>
          <a:latin typeface="+mn-lt"/>
          <a:ea typeface="+mn-ea"/>
          <a:cs typeface="+mn-cs"/>
        </a:defRPr>
      </a:lvl8pPr>
      <a:lvl9pPr marL="3108960" algn="l" defTabSz="777240" rtl="0" eaLnBrk="1" latinLnBrk="0" hangingPunct="1">
        <a:defRPr lang="es-ES"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texto 1"/>
          <p:cNvSpPr>
            <a:spLocks noGrp="1"/>
          </p:cNvSpPr>
          <p:nvPr>
            <p:ph type="body" sz="quarter" idx="10"/>
          </p:nvPr>
        </p:nvSpPr>
        <p:spPr>
          <a:xfrm>
            <a:off x="554399" y="823067"/>
            <a:ext cx="4619173" cy="976977"/>
          </a:xfrm>
        </p:spPr>
        <p:txBody>
          <a:bodyPr/>
          <a:lstStyle/>
          <a:p>
            <a:r>
              <a:rPr lang="es-ES" sz="8000" dirty="0"/>
              <a:t>CONCIERTO</a:t>
            </a:r>
            <a:endParaRPr lang="es-ES" sz="8000" dirty="0"/>
          </a:p>
        </p:txBody>
      </p:sp>
      <p:sp>
        <p:nvSpPr>
          <p:cNvPr id="3" name="Marcador de posición de texto 2"/>
          <p:cNvSpPr>
            <a:spLocks noGrp="1"/>
          </p:cNvSpPr>
          <p:nvPr>
            <p:ph type="body" sz="quarter" idx="12"/>
          </p:nvPr>
        </p:nvSpPr>
        <p:spPr>
          <a:xfrm>
            <a:off x="554400" y="1928578"/>
            <a:ext cx="4422658" cy="2011597"/>
          </a:xfrm>
        </p:spPr>
        <p:txBody>
          <a:bodyPr/>
          <a:lstStyle/>
          <a:p>
            <a:r>
              <a:rPr lang="es-ES" sz="8000" dirty="0"/>
              <a:t>EN EL CAMPUS</a:t>
            </a:r>
            <a:endParaRPr lang="es-ES" sz="8000" dirty="0"/>
          </a:p>
        </p:txBody>
      </p:sp>
      <p:sp>
        <p:nvSpPr>
          <p:cNvPr id="4" name="Marcador de posición de texto 3"/>
          <p:cNvSpPr>
            <a:spLocks noGrp="1"/>
          </p:cNvSpPr>
          <p:nvPr>
            <p:ph type="body" sz="quarter" idx="13"/>
          </p:nvPr>
        </p:nvSpPr>
        <p:spPr>
          <a:xfrm>
            <a:off x="554400" y="4216400"/>
            <a:ext cx="4422658" cy="557480"/>
          </a:xfrm>
        </p:spPr>
        <p:txBody>
          <a:bodyPr/>
          <a:lstStyle/>
          <a:p>
            <a:r>
              <a:rPr lang="es-ES" dirty="0"/>
              <a:t>Cuándo</a:t>
            </a:r>
          </a:p>
        </p:txBody>
      </p:sp>
      <p:sp>
        <p:nvSpPr>
          <p:cNvPr id="5" name="Marcador de posición de texto 4"/>
          <p:cNvSpPr>
            <a:spLocks noGrp="1"/>
          </p:cNvSpPr>
          <p:nvPr>
            <p:ph type="body" sz="quarter" idx="14"/>
          </p:nvPr>
        </p:nvSpPr>
        <p:spPr>
          <a:xfrm>
            <a:off x="554400" y="4773879"/>
            <a:ext cx="4422658" cy="894566"/>
          </a:xfrm>
        </p:spPr>
        <p:txBody>
          <a:bodyPr/>
          <a:lstStyle/>
          <a:p>
            <a:r>
              <a:rPr lang="es-ES" dirty="0"/>
              <a:t>8 de junio de 2013</a:t>
            </a:r>
          </a:p>
          <a:p>
            <a:r>
              <a:rPr lang="es-ES" dirty="0"/>
              <a:t>8 p.m. – 12 p.m.</a:t>
            </a:r>
          </a:p>
        </p:txBody>
      </p:sp>
      <p:sp>
        <p:nvSpPr>
          <p:cNvPr id="6" name="Marcador de posición de texto 5"/>
          <p:cNvSpPr>
            <a:spLocks noGrp="1"/>
          </p:cNvSpPr>
          <p:nvPr>
            <p:ph type="body" sz="quarter" idx="16"/>
          </p:nvPr>
        </p:nvSpPr>
        <p:spPr>
          <a:xfrm>
            <a:off x="554400" y="5916863"/>
            <a:ext cx="4422658" cy="557480"/>
          </a:xfrm>
        </p:spPr>
        <p:txBody>
          <a:bodyPr/>
          <a:lstStyle/>
          <a:p>
            <a:r>
              <a:rPr lang="es-ES"/>
              <a:t>Dónde</a:t>
            </a:r>
          </a:p>
        </p:txBody>
      </p:sp>
      <p:sp>
        <p:nvSpPr>
          <p:cNvPr id="7" name="Marcador de posición de texto 6"/>
          <p:cNvSpPr>
            <a:spLocks noGrp="1"/>
          </p:cNvSpPr>
          <p:nvPr>
            <p:ph type="body" sz="quarter" idx="17"/>
          </p:nvPr>
        </p:nvSpPr>
        <p:spPr>
          <a:xfrm>
            <a:off x="554400" y="6474342"/>
            <a:ext cx="4422658" cy="894566"/>
          </a:xfrm>
        </p:spPr>
        <p:txBody>
          <a:bodyPr/>
          <a:lstStyle/>
          <a:p>
            <a:r>
              <a:rPr lang="es-ES" dirty="0"/>
              <a:t>Auditorio de la Sociedad de Alumnos</a:t>
            </a:r>
          </a:p>
        </p:txBody>
      </p:sp>
      <p:sp>
        <p:nvSpPr>
          <p:cNvPr id="8" name="Marcador de posición de texto 7"/>
          <p:cNvSpPr>
            <a:spLocks noGrp="1"/>
          </p:cNvSpPr>
          <p:nvPr>
            <p:ph type="body" sz="quarter" idx="18"/>
          </p:nvPr>
        </p:nvSpPr>
        <p:spPr>
          <a:xfrm>
            <a:off x="554400" y="7511224"/>
            <a:ext cx="4422658" cy="453200"/>
          </a:xfrm>
        </p:spPr>
        <p:txBody>
          <a:bodyPr/>
          <a:lstStyle/>
          <a:p>
            <a:r>
              <a:rPr lang="es-ES" dirty="0" smtClean="0"/>
              <a:t>1234 </a:t>
            </a:r>
            <a:r>
              <a:rPr lang="es-ES" dirty="0" err="1"/>
              <a:t>Academic</a:t>
            </a:r>
            <a:r>
              <a:rPr lang="es-ES" dirty="0"/>
              <a:t> </a:t>
            </a:r>
            <a:r>
              <a:rPr lang="es-ES" dirty="0" err="1"/>
              <a:t>Circle</a:t>
            </a:r>
            <a:r>
              <a:rPr lang="es-ES" dirty="0"/>
              <a:t>, Berkeley, CA</a:t>
            </a:r>
          </a:p>
        </p:txBody>
      </p:sp>
      <p:sp>
        <p:nvSpPr>
          <p:cNvPr id="9" name="Marcador de posición de texto 8"/>
          <p:cNvSpPr>
            <a:spLocks noGrp="1"/>
          </p:cNvSpPr>
          <p:nvPr>
            <p:ph type="body" sz="quarter" idx="19"/>
          </p:nvPr>
        </p:nvSpPr>
        <p:spPr>
          <a:xfrm>
            <a:off x="554400" y="8051876"/>
            <a:ext cx="4422658" cy="792490"/>
          </a:xfrm>
        </p:spPr>
        <p:txBody>
          <a:bodyPr/>
          <a:lstStyle/>
          <a:p>
            <a:r>
              <a:rPr lang="es-ES" dirty="0"/>
              <a:t>PRESENTA •</a:t>
            </a:r>
            <a:r>
              <a:rPr lang="es-ES" dirty="0">
                <a:solidFill>
                  <a:schemeClr val="accent1"/>
                </a:solidFill>
              </a:rPr>
              <a:t> El nombre del grupo</a:t>
            </a:r>
            <a:r>
              <a:rPr lang="es-ES" dirty="0"/>
              <a:t> • El nombre del grupo • </a:t>
            </a:r>
            <a:r>
              <a:rPr lang="es-ES" dirty="0">
                <a:solidFill>
                  <a:schemeClr val="accent1"/>
                </a:solidFill>
              </a:rPr>
              <a:t>El nombre del grupo</a:t>
            </a:r>
            <a:r>
              <a:rPr lang="es-ES" dirty="0"/>
              <a:t> • El nombre del grupo •</a:t>
            </a:r>
            <a:r>
              <a:rPr lang="es-ES" dirty="0">
                <a:solidFill>
                  <a:schemeClr val="accent1"/>
                </a:solidFill>
              </a:rPr>
              <a:t> El nombre del grupo</a:t>
            </a:r>
            <a:r>
              <a:rPr lang="es-ES" dirty="0"/>
              <a:t> • El nombre del grupo • </a:t>
            </a:r>
            <a:r>
              <a:rPr lang="es-ES" dirty="0">
                <a:solidFill>
                  <a:schemeClr val="accent1"/>
                </a:solidFill>
              </a:rPr>
              <a:t>El nombre del grupo </a:t>
            </a:r>
          </a:p>
        </p:txBody>
      </p:sp>
      <p:sp>
        <p:nvSpPr>
          <p:cNvPr id="10" name="Marcador de posición de texto 9"/>
          <p:cNvSpPr>
            <a:spLocks noGrp="1"/>
          </p:cNvSpPr>
          <p:nvPr>
            <p:ph type="body" sz="quarter" idx="20"/>
          </p:nvPr>
        </p:nvSpPr>
        <p:spPr>
          <a:xfrm>
            <a:off x="554400" y="9022597"/>
            <a:ext cx="4422658" cy="562274"/>
          </a:xfrm>
        </p:spPr>
        <p:txBody>
          <a:bodyPr/>
          <a:lstStyle/>
          <a:p>
            <a:r>
              <a:rPr lang="es-ES" dirty="0"/>
              <a:t>DIRECCIÓN WEB</a:t>
            </a:r>
          </a:p>
        </p:txBody>
      </p:sp>
      <p:sp>
        <p:nvSpPr>
          <p:cNvPr id="11" name="Marcador de posición de texto 10"/>
          <p:cNvSpPr>
            <a:spLocks noGrp="1"/>
          </p:cNvSpPr>
          <p:nvPr>
            <p:ph type="body" sz="quarter" idx="21"/>
          </p:nvPr>
        </p:nvSpPr>
        <p:spPr>
          <a:xfrm>
            <a:off x="5443237" y="823067"/>
            <a:ext cx="2062463" cy="572596"/>
          </a:xfrm>
        </p:spPr>
        <p:txBody>
          <a:bodyPr/>
          <a:lstStyle/>
          <a:p>
            <a:r>
              <a:rPr lang="es-ES" sz="2200" dirty="0"/>
              <a:t>EVENTO PARA TODOS LOS PÚBLICOS</a:t>
            </a:r>
            <a:endParaRPr lang="es-ES" sz="2200" dirty="0"/>
          </a:p>
        </p:txBody>
      </p:sp>
      <p:sp>
        <p:nvSpPr>
          <p:cNvPr id="12" name="Marcador de posición de texto 11"/>
          <p:cNvSpPr>
            <a:spLocks noGrp="1"/>
          </p:cNvSpPr>
          <p:nvPr>
            <p:ph type="body" sz="quarter" idx="22"/>
          </p:nvPr>
        </p:nvSpPr>
        <p:spPr>
          <a:xfrm>
            <a:off x="5443237" y="1800045"/>
            <a:ext cx="2062463" cy="666824"/>
          </a:xfrm>
        </p:spPr>
        <p:txBody>
          <a:bodyPr/>
          <a:lstStyle/>
          <a:p>
            <a:r>
              <a:rPr lang="es-ES" sz="2200" dirty="0"/>
              <a:t>Venta anticipada de entradas</a:t>
            </a:r>
          </a:p>
        </p:txBody>
      </p:sp>
      <p:sp>
        <p:nvSpPr>
          <p:cNvPr id="13" name="Marcador de posición de texto 12"/>
          <p:cNvSpPr>
            <a:spLocks noGrp="1"/>
          </p:cNvSpPr>
          <p:nvPr>
            <p:ph type="body" sz="quarter" idx="23"/>
          </p:nvPr>
        </p:nvSpPr>
        <p:spPr/>
        <p:txBody>
          <a:bodyPr/>
          <a:lstStyle/>
          <a:p>
            <a:r>
              <a:rPr lang="es-ES"/>
              <a:t>18 $ General</a:t>
            </a:r>
          </a:p>
          <a:p>
            <a:r>
              <a:rPr lang="es-ES"/>
              <a:t>36 $ VIP</a:t>
            </a:r>
          </a:p>
          <a:p>
            <a:r>
              <a:rPr lang="es-ES"/>
              <a:t>Tarifas de grupo</a:t>
            </a:r>
            <a:r>
              <a:t/>
            </a:r>
            <a:br/>
            <a:r>
              <a:rPr lang="es-ES"/>
              <a:t>disponibles en el sitio</a:t>
            </a:r>
          </a:p>
        </p:txBody>
      </p:sp>
      <p:sp>
        <p:nvSpPr>
          <p:cNvPr id="14" name="Marcador de posición de texto 13"/>
          <p:cNvSpPr>
            <a:spLocks noGrp="1"/>
          </p:cNvSpPr>
          <p:nvPr>
            <p:ph type="body" sz="quarter" idx="24"/>
          </p:nvPr>
        </p:nvSpPr>
        <p:spPr>
          <a:xfrm>
            <a:off x="5443237" y="3377636"/>
            <a:ext cx="2062463" cy="666824"/>
          </a:xfrm>
        </p:spPr>
        <p:txBody>
          <a:bodyPr/>
          <a:lstStyle/>
          <a:p>
            <a:r>
              <a:rPr lang="es-ES" sz="2200" dirty="0"/>
              <a:t>EN TAQUILLA</a:t>
            </a:r>
            <a:endParaRPr lang="es-ES" sz="2200" dirty="0"/>
          </a:p>
        </p:txBody>
      </p:sp>
      <p:sp>
        <p:nvSpPr>
          <p:cNvPr id="15" name="Marcador de posición de texto 14"/>
          <p:cNvSpPr>
            <a:spLocks noGrp="1"/>
          </p:cNvSpPr>
          <p:nvPr>
            <p:ph type="body" sz="quarter" idx="25"/>
          </p:nvPr>
        </p:nvSpPr>
        <p:spPr/>
        <p:txBody>
          <a:bodyPr/>
          <a:lstStyle/>
          <a:p>
            <a:r>
              <a:rPr lang="es-ES" dirty="0"/>
              <a:t>20 $ General</a:t>
            </a:r>
          </a:p>
          <a:p>
            <a:r>
              <a:rPr lang="es-ES" dirty="0"/>
              <a:t>40 $ VIP</a:t>
            </a:r>
          </a:p>
          <a:p>
            <a:r>
              <a:rPr lang="es-ES" dirty="0"/>
              <a:t>Tarifas de grupo</a:t>
            </a:r>
            <a:r>
              <a:rPr dirty="0"/>
              <a:t/>
            </a:r>
            <a:br>
              <a:rPr dirty="0"/>
            </a:br>
            <a:r>
              <a:rPr lang="es-ES" dirty="0"/>
              <a:t>disponibles en el sitio</a:t>
            </a:r>
          </a:p>
        </p:txBody>
      </p:sp>
      <p:sp>
        <p:nvSpPr>
          <p:cNvPr id="16" name="Marcador de posición de texto 15"/>
          <p:cNvSpPr>
            <a:spLocks noGrp="1"/>
          </p:cNvSpPr>
          <p:nvPr>
            <p:ph type="body" sz="quarter" idx="26"/>
          </p:nvPr>
        </p:nvSpPr>
        <p:spPr>
          <a:xfrm>
            <a:off x="5443237" y="4955227"/>
            <a:ext cx="2062463" cy="666824"/>
          </a:xfrm>
        </p:spPr>
        <p:txBody>
          <a:bodyPr/>
          <a:lstStyle/>
          <a:p>
            <a:r>
              <a:rPr lang="es-ES" sz="2200" dirty="0"/>
              <a:t>Patrocinadores</a:t>
            </a:r>
          </a:p>
        </p:txBody>
      </p:sp>
      <p:sp>
        <p:nvSpPr>
          <p:cNvPr id="17" name="Marcador de posición de texto 16"/>
          <p:cNvSpPr>
            <a:spLocks noGrp="1"/>
          </p:cNvSpPr>
          <p:nvPr>
            <p:ph type="body" sz="quarter" idx="27"/>
          </p:nvPr>
        </p:nvSpPr>
        <p:spPr/>
        <p:txBody>
          <a:bodyPr/>
          <a:lstStyle/>
          <a:p>
            <a:r>
              <a:rPr lang="es-ES" dirty="0" err="1"/>
              <a:t>Adventure</a:t>
            </a:r>
            <a:r>
              <a:rPr lang="es-ES" dirty="0"/>
              <a:t> Works</a:t>
            </a:r>
          </a:p>
          <a:p>
            <a:r>
              <a:rPr lang="es-ES" dirty="0" err="1"/>
              <a:t>Alpine</a:t>
            </a:r>
            <a:r>
              <a:rPr lang="es-ES" dirty="0"/>
              <a:t> </a:t>
            </a:r>
            <a:r>
              <a:rPr lang="es-ES" dirty="0" err="1"/>
              <a:t>Ski</a:t>
            </a:r>
            <a:r>
              <a:rPr lang="es-ES" dirty="0"/>
              <a:t> </a:t>
            </a:r>
            <a:r>
              <a:rPr lang="es-ES" dirty="0" err="1"/>
              <a:t>House</a:t>
            </a:r>
            <a:endParaRPr lang="es-ES" dirty="0"/>
          </a:p>
          <a:p>
            <a:r>
              <a:rPr lang="es-ES" dirty="0" err="1"/>
              <a:t>Contoso</a:t>
            </a:r>
            <a:r>
              <a:rPr lang="es-ES" dirty="0"/>
              <a:t>, Ltd.</a:t>
            </a:r>
          </a:p>
          <a:p>
            <a:r>
              <a:rPr lang="es-ES" dirty="0" err="1"/>
              <a:t>Fourth</a:t>
            </a:r>
            <a:r>
              <a:rPr lang="es-ES" dirty="0"/>
              <a:t> </a:t>
            </a:r>
            <a:r>
              <a:rPr lang="es-ES" dirty="0" err="1"/>
              <a:t>Coffee</a:t>
            </a:r>
            <a:endParaRPr lang="es-ES" dirty="0"/>
          </a:p>
          <a:p>
            <a:r>
              <a:rPr lang="es-ES" dirty="0" err="1"/>
              <a:t>Margie’s</a:t>
            </a:r>
            <a:r>
              <a:rPr lang="es-ES" dirty="0"/>
              <a:t> </a:t>
            </a:r>
            <a:r>
              <a:rPr lang="es-ES" dirty="0" err="1"/>
              <a:t>Travel</a:t>
            </a:r>
            <a:endParaRPr lang="es-ES" dirty="0"/>
          </a:p>
          <a:p>
            <a:r>
              <a:rPr lang="es-ES" dirty="0" err="1"/>
              <a:t>School</a:t>
            </a:r>
            <a:r>
              <a:rPr lang="es-ES" dirty="0"/>
              <a:t> of Fine Art</a:t>
            </a:r>
            <a:endParaRPr lang="es-ES" dirty="0"/>
          </a:p>
          <a:p>
            <a:r>
              <a:rPr lang="es-ES" dirty="0" err="1"/>
              <a:t>The</a:t>
            </a:r>
            <a:r>
              <a:rPr lang="es-ES" dirty="0"/>
              <a:t> </a:t>
            </a:r>
            <a:r>
              <a:rPr lang="es-ES" dirty="0" err="1"/>
              <a:t>Phone</a:t>
            </a:r>
            <a:r>
              <a:rPr lang="es-ES" dirty="0"/>
              <a:t> </a:t>
            </a:r>
            <a:r>
              <a:rPr lang="es-ES" dirty="0" err="1"/>
              <a:t>Company</a:t>
            </a:r>
            <a:endParaRPr lang="es-ES" dirty="0"/>
          </a:p>
          <a:p>
            <a:r>
              <a:rPr lang="es-ES" dirty="0" err="1"/>
              <a:t>Wingtip</a:t>
            </a:r>
            <a:r>
              <a:rPr lang="es-ES" dirty="0"/>
              <a:t> </a:t>
            </a:r>
            <a:r>
              <a:rPr lang="es-ES" dirty="0" err="1"/>
              <a:t>Toys</a:t>
            </a:r>
            <a:endParaRPr lang="es-ES" dirty="0"/>
          </a:p>
        </p:txBody>
      </p:sp>
      <p:sp>
        <p:nvSpPr>
          <p:cNvPr id="18" name="Marcador de posición de texto 17"/>
          <p:cNvSpPr>
            <a:spLocks noGrp="1"/>
          </p:cNvSpPr>
          <p:nvPr>
            <p:ph type="body" sz="quarter" idx="28"/>
          </p:nvPr>
        </p:nvSpPr>
        <p:spPr>
          <a:xfrm>
            <a:off x="5443237" y="7457267"/>
            <a:ext cx="2062463" cy="666824"/>
          </a:xfrm>
        </p:spPr>
        <p:txBody>
          <a:bodyPr/>
          <a:lstStyle/>
          <a:p>
            <a:r>
              <a:rPr lang="es-ES" sz="2200" dirty="0"/>
              <a:t>Beneficencia</a:t>
            </a:r>
          </a:p>
        </p:txBody>
      </p:sp>
      <p:sp>
        <p:nvSpPr>
          <p:cNvPr id="19" name="Marcador de posición de texto 18"/>
          <p:cNvSpPr>
            <a:spLocks noGrp="1"/>
          </p:cNvSpPr>
          <p:nvPr>
            <p:ph type="body" sz="quarter" idx="29"/>
          </p:nvPr>
        </p:nvSpPr>
        <p:spPr/>
        <p:txBody>
          <a:bodyPr/>
          <a:lstStyle/>
          <a:p>
            <a:r>
              <a:rPr lang="es-ES" dirty="0"/>
              <a:t>La Escuela de Música</a:t>
            </a:r>
            <a:r>
              <a:rPr dirty="0"/>
              <a:t/>
            </a:r>
            <a:br>
              <a:rPr dirty="0"/>
            </a:br>
            <a:r>
              <a:rPr lang="es-ES" dirty="0"/>
              <a:t>y la Universidad</a:t>
            </a:r>
            <a:r>
              <a:rPr dirty="0"/>
              <a:t/>
            </a:r>
            <a:br>
              <a:rPr dirty="0"/>
            </a:br>
            <a:r>
              <a:rPr lang="es-ES" dirty="0"/>
              <a:t>Consejo de</a:t>
            </a:r>
            <a:r>
              <a:rPr dirty="0"/>
              <a:t/>
            </a:r>
            <a:br>
              <a:rPr dirty="0"/>
            </a:br>
            <a:r>
              <a:rPr lang="es-ES" dirty="0"/>
              <a:t>Arte y</a:t>
            </a:r>
            <a:r>
              <a:rPr dirty="0"/>
              <a:t/>
            </a:r>
            <a:br>
              <a:rPr dirty="0"/>
            </a:br>
            <a:r>
              <a:rPr lang="es-ES" dirty="0"/>
              <a:t>Entretenimiento</a:t>
            </a:r>
          </a:p>
        </p:txBody>
      </p:sp>
    </p:spTree>
    <p:extLst>
      <p:ext uri="{BB962C8B-B14F-4D97-AF65-F5344CB8AC3E}">
        <p14:creationId xmlns:p14="http://schemas.microsoft.com/office/powerpoint/2010/main" val="2570050713"/>
      </p:ext>
    </p:extLst>
  </p:cSld>
  <p:clrMapOvr>
    <a:masterClrMapping/>
  </p:clrMapOvr>
</p:sld>
</file>

<file path=ppt/theme/theme1.xml><?xml version="1.0" encoding="utf-8"?>
<a:theme xmlns:a="http://schemas.openxmlformats.org/drawingml/2006/main" name="Prospecto de estudiante 8,5 x 11">
  <a:themeElements>
    <a:clrScheme name="Student Flyer Red">
      <a:dk1>
        <a:srgbClr val="333333"/>
      </a:dk1>
      <a:lt1>
        <a:sysClr val="window" lastClr="FFFFFF"/>
      </a:lt1>
      <a:dk2>
        <a:srgbClr val="000000"/>
      </a:dk2>
      <a:lt2>
        <a:srgbClr val="B2B2B2"/>
      </a:lt2>
      <a:accent1>
        <a:srgbClr val="F11A2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
      <a:majorFont>
        <a:latin typeface="Impact"/>
        <a:ea typeface=""/>
        <a:cs typeface=""/>
      </a:majorFont>
      <a:minorFont>
        <a:latin typeface="Impact"/>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tudent_Flyer_Red.potx" id="{277F8900-E811-4A84-8B3D-0F1AF6670908}" vid="{E296F468-9928-4483-B23B-FCE20D897B81}"/>
    </a:ext>
  </a:extLst>
</a:theme>
</file>

<file path=ppt/theme/theme2.xml><?xml version="1.0" encoding="utf-8"?>
<a:theme xmlns:a="http://schemas.openxmlformats.org/drawingml/2006/main" name="Office Theme">
  <a:themeElements>
    <a:clrScheme name="Student Flyer Red">
      <a:dk1>
        <a:srgbClr val="333333"/>
      </a:dk1>
      <a:lt1>
        <a:sysClr val="window" lastClr="FFFFFF"/>
      </a:lt1>
      <a:dk2>
        <a:srgbClr val="000000"/>
      </a:dk2>
      <a:lt2>
        <a:srgbClr val="B2B2B2"/>
      </a:lt2>
      <a:accent1>
        <a:srgbClr val="F11A2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Calibri">
      <a:majorFont>
        <a:latin typeface="Impac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tudent Flyer Red">
      <a:dk1>
        <a:srgbClr val="333333"/>
      </a:dk1>
      <a:lt1>
        <a:sysClr val="window" lastClr="FFFFFF"/>
      </a:lt1>
      <a:dk2>
        <a:srgbClr val="000000"/>
      </a:dk2>
      <a:lt2>
        <a:srgbClr val="B2B2B2"/>
      </a:lt2>
      <a:accent1>
        <a:srgbClr val="F11A20"/>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mpact-Calibri">
      <a:majorFont>
        <a:latin typeface="Impac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DocumentoBibliotecaFormulario</Display>
  <Edit>DocumentoBibliotecaFormulario</Edit>
  <New>DocumentoBibliotecaFormulario</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Este valor indica el número de revisiones o de veces que se ha guardado. La aplicación es la responsable de actualizar este valor después de cada revisión.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685E69C-788B-441B-8913-E5CC6E959D3C}">
  <ds:schemaRefs>
    <ds:schemaRef ds:uri="http://schemas.microsoft.com/sharepoint/v3/contenttype/forms"/>
  </ds:schemaRefs>
</ds:datastoreItem>
</file>

<file path=customXml/itemProps2.xml><?xml version="1.0" encoding="utf-8"?>
<ds:datastoreItem xmlns:ds="http://schemas.openxmlformats.org/officeDocument/2006/customXml" ds:itemID="{22F8EDDB-5E60-4815-978D-A9FFA1A5BCC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0F056C4F-A897-44FB-8816-5AA3720B857B}">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0</TotalTime>
  <Words>187</Words>
  <Application>Microsoft Office PowerPoint</Application>
  <PresentationFormat>Personalizado</PresentationFormat>
  <Paragraphs>32</Paragraphs>
  <Slides>1</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Impact</vt:lpstr>
      <vt:lpstr>Prospecto de estudiante 8,5 x 11</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2013-06-24T21:16:32Z</dcterms:created>
  <dcterms:modified xsi:type="dcterms:W3CDTF">2013-10-02T03:56:10Z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