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80" d="100"/>
          <a:sy n="80" d="100"/>
        </p:scale>
        <p:origin x="283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01C1E23-DEED-4881-9649-D4762C05BFCF}" type="datetimeFigureOut">
              <a:rPr lang="es-ES" smtClean="0"/>
              <a:t>25/02/2014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1C54FC3-7019-4130-999F-2934A1BA08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26F8C37A-3116-4396-BF80-C7455E378427}" type="datetimeFigureOut">
              <a:t>25/02/2014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B1DC21C-4BBA-449A-9AC6-2347AA4403EC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s-ES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Para cambiar esta invitación, reemplace nuestro contenido de ejemplo por contenido propio.</a:t>
            </a:r>
            <a:r>
              <a:rPr lang="es-E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Si prefiere empezar desde cero, presione el botón Nueva diapositiva en la pestaña Inicio para insertar una nueva página de invitaciones. Ahora escriba el texto </a:t>
            </a:r>
            <a:r>
              <a:rPr lang="es-ES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 inserte imágenes </a:t>
            </a:r>
            <a:r>
              <a:rPr lang="es-E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los marcadores de posición vacíos.</a:t>
            </a:r>
            <a:endParaRPr lang="es-ES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ci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ángulo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3" name="Rectángulo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" name="ELIMINAR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Marcador de posición de texto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Nombre</a:t>
            </a:r>
          </a:p>
        </p:txBody>
      </p:sp>
      <p:sp>
        <p:nvSpPr>
          <p:cNvPr id="4" name="Marcador de posición de imagen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0" name="Marcador de posición de imagen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Marcador de posición de texto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23" name="Marcador de posición de texto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24" name="Marcador de posición de texto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es-ES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detalles</a:t>
            </a:r>
          </a:p>
        </p:txBody>
      </p:sp>
      <p:sp>
        <p:nvSpPr>
          <p:cNvPr id="25" name="Marcador de posición de texto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Nombre</a:t>
            </a:r>
          </a:p>
        </p:txBody>
      </p:sp>
      <p:sp>
        <p:nvSpPr>
          <p:cNvPr id="26" name="Marcador de posición de imagen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7" name="Marcador de posición de imagen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es-ES" sz="18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28" name="Marcador de posición de texto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29" name="Marcador de posición de texto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 latinLnBrk="0">
              <a:lnSpc>
                <a:spcPct val="100000"/>
              </a:lnSpc>
              <a:spcBef>
                <a:spcPts val="300"/>
              </a:spcBef>
              <a:buNone/>
              <a:defRPr lang="es-ES"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Mensaje</a:t>
            </a:r>
          </a:p>
        </p:txBody>
      </p:sp>
      <p:sp>
        <p:nvSpPr>
          <p:cNvPr id="30" name="Marcador de posición de texto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 latinLnBrk="0">
              <a:lnSpc>
                <a:spcPct val="90000"/>
              </a:lnSpc>
              <a:spcBef>
                <a:spcPts val="0"/>
              </a:spcBef>
              <a:buNone/>
              <a:defRPr lang="es-ES"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detalles</a:t>
            </a:r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t>25/02/2014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posición de texto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/>
              <a:t>Jesús</a:t>
            </a:r>
          </a:p>
        </p:txBody>
      </p:sp>
      <p:sp>
        <p:nvSpPr>
          <p:cNvPr id="29" name="Marcador de posición de texto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/>
              <a:t>cumple 21 años.</a:t>
            </a:r>
          </a:p>
        </p:txBody>
      </p:sp>
      <p:sp>
        <p:nvSpPr>
          <p:cNvPr id="30" name="Marcador de posición de texto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dirty="0"/>
              <a:t>¡VEN A LA FIESTA!</a:t>
            </a:r>
            <a:endParaRPr lang="es-ES" dirty="0"/>
          </a:p>
        </p:txBody>
      </p:sp>
      <p:sp>
        <p:nvSpPr>
          <p:cNvPr id="31" name="Marcador de posición de texto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dirty="0"/>
              <a:t>Sábado, 23 de abril a las </a:t>
            </a:r>
            <a:r>
              <a:rPr lang="es-ES" dirty="0" smtClean="0"/>
              <a:t>16:00</a:t>
            </a:r>
            <a:endParaRPr lang="es-ES" dirty="0"/>
          </a:p>
          <a:p>
            <a:r>
              <a:rPr lang="es-ES" dirty="0"/>
              <a:t>Calle Principal, 1000. 16235 Iniesta</a:t>
            </a:r>
          </a:p>
          <a:p>
            <a:r>
              <a:rPr lang="es-ES" dirty="0"/>
              <a:t>RSVP: 425.555.0150</a:t>
            </a:r>
          </a:p>
        </p:txBody>
      </p:sp>
      <p:sp>
        <p:nvSpPr>
          <p:cNvPr id="32" name="Marcador de posición de texto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/>
              <a:t>Jesús</a:t>
            </a:r>
          </a:p>
        </p:txBody>
      </p:sp>
      <p:sp>
        <p:nvSpPr>
          <p:cNvPr id="35" name="Marcador de posición de texto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/>
              <a:t>cumple 21 años.</a:t>
            </a:r>
          </a:p>
        </p:txBody>
      </p:sp>
      <p:sp>
        <p:nvSpPr>
          <p:cNvPr id="36" name="Marcador de posición de texto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 dirty="0"/>
              <a:t>¡VEN A LA FIESTA!</a:t>
            </a:r>
            <a:endParaRPr lang="es-ES" dirty="0"/>
          </a:p>
        </p:txBody>
      </p:sp>
      <p:sp>
        <p:nvSpPr>
          <p:cNvPr id="37" name="Marcador de posición de texto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ES" dirty="0"/>
              <a:t>Sábado, 23 de abril a las </a:t>
            </a:r>
            <a:r>
              <a:rPr lang="es-ES" dirty="0" smtClean="0"/>
              <a:t>16:00</a:t>
            </a:r>
            <a:endParaRPr lang="es-ES" dirty="0"/>
          </a:p>
          <a:p>
            <a:r>
              <a:rPr lang="es-ES" dirty="0"/>
              <a:t>Calle Principal, 1000. 16235 Iniesta</a:t>
            </a:r>
          </a:p>
          <a:p>
            <a:r>
              <a:rPr lang="es-ES" dirty="0"/>
              <a:t>RSVP: 425.555.0150</a:t>
            </a:r>
          </a:p>
          <a:p>
            <a:endParaRPr lang="es-ES" dirty="0"/>
          </a:p>
        </p:txBody>
      </p:sp>
      <p:pic>
        <p:nvPicPr>
          <p:cNvPr id="6" name="Marcador de posición de imagen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Marcador de posición de imagen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Marcador de posición de imagen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Marcador de posición de imagen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tos de la invitación 2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Props1.xml><?xml version="1.0" encoding="utf-8"?>
<ds:datastoreItem xmlns:ds="http://schemas.openxmlformats.org/officeDocument/2006/customXml" ds:itemID="{9511860E-FB2F-411C-B9BC-1EF2251540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56C756E-75B0-4ED0-953A-59634A68A4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A06F820-7F2D-43AE-B118-A6BB8CBC9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</Words>
  <Application>Microsoft Office PowerPoint</Application>
  <PresentationFormat>Personalizado</PresentationFormat>
  <Paragraphs>14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Fotos de la invitación 2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2014-02-25T06:22:09Z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