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01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4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81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309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99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73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102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116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14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2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23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75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23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00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1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65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8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3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339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Garamond</vt:lpstr>
      <vt:lpstr>Orgánico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Chalalai Sarakor</cp:lastModifiedBy>
  <cp:revision>1</cp:revision>
  <dcterms:created xsi:type="dcterms:W3CDTF">2013-07-30T11:00:21Z</dcterms:created>
  <dcterms:modified xsi:type="dcterms:W3CDTF">2013-07-30T11:01:21Z</dcterms:modified>
</cp:coreProperties>
</file>