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24" d="100"/>
          <a:sy n="124" d="100"/>
        </p:scale>
        <p:origin x="108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806956DF-7E2F-43FE-BC12-4D8A1F8CF98F}" type="datetimeFigureOut">
              <a:rPr lang="es-ES" smtClean="0"/>
              <a:t>18/07/2013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372C9622-825F-483B-9629-0B4C496EAB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B06F9D3-7FF5-498A-8B2E-0989FB4F03EA}" type="datetimeFigureOut">
              <a:t>18/07/2013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268933CD-08BB-4B4D-8279-023CDEB974E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ario de cl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" name="Marcador de posición de texto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20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Año</a:t>
            </a:r>
          </a:p>
        </p:txBody>
      </p:sp>
      <p:sp>
        <p:nvSpPr>
          <p:cNvPr id="7" name="Cuadro de texto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lun</a:t>
            </a:r>
          </a:p>
        </p:txBody>
      </p:sp>
      <p:sp>
        <p:nvSpPr>
          <p:cNvPr id="8" name="Cuadro de texto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mar</a:t>
            </a:r>
          </a:p>
        </p:txBody>
      </p:sp>
      <p:sp>
        <p:nvSpPr>
          <p:cNvPr id="9" name="Cuadro de texto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miér</a:t>
            </a:r>
          </a:p>
        </p:txBody>
      </p:sp>
      <p:sp>
        <p:nvSpPr>
          <p:cNvPr id="10" name="Cuadro de texto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jue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vier</a:t>
            </a:r>
          </a:p>
        </p:txBody>
      </p:sp>
      <p:sp>
        <p:nvSpPr>
          <p:cNvPr id="12" name="Cuadro de texto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sáb</a:t>
            </a:r>
          </a:p>
        </p:txBody>
      </p:sp>
      <p:sp>
        <p:nvSpPr>
          <p:cNvPr id="13" name="Cuadro de texto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s-ES" sz="1800">
                <a:solidFill>
                  <a:schemeClr val="tx2"/>
                </a:solidFill>
                <a:latin typeface="+mj-lt"/>
              </a:rPr>
              <a:t>dom</a:t>
            </a:r>
          </a:p>
        </p:txBody>
      </p:sp>
      <p:sp>
        <p:nvSpPr>
          <p:cNvPr id="14" name="Marcador de posición de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5" name="Marcador de posición de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6" name="Marcador de posición de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8" name="Marcador de posición de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9" name="Marcador de posición de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20" name="Marcador de posición de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20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21" name="Cuadro de texto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Cuadro de texto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Cuadro de texto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7:30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Cuadro de texto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8:00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Cuadro de texto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8:30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Cuadro de texto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9:00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Cuadro de texto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10:00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Cuadro de texto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10:30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Cuadro de texto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11:00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Cuadro de texto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11:30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Cuadro de texto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12:00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Cuadro de texto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12:30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Cuadro de texto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13:00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Cuadro de texto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13:30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Cuadro de texto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14:00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Cuadro de texto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Cuadro de texto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15:00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Cuadro de texto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15:30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Cuadro de texto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16:00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Cuadro de texto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16:30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Cuadro de texto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17:00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Cuadro de texto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17:30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Cuadro de texto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18:00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Cuadro de texto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18:30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Cuadro de texto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19:00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Cuadro de texto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19:30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Cuadro de texto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20:00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Cuadro de texto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750" dirty="0" smtClean="0">
                <a:solidFill>
                  <a:schemeClr val="tx2"/>
                </a:solidFill>
                <a:latin typeface="+mn-lt"/>
              </a:rPr>
              <a:t>9:30</a:t>
            </a:r>
            <a:endParaRPr lang="es-ES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Marcador de posición de texto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64371" y="6122195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Agregue una asignatura o una nota aquí. Cambie el tamaño, mueva, copie o elimine cualquiera de los cuadros de notas para crear un horario personalizado.</a:t>
            </a:r>
          </a:p>
        </p:txBody>
      </p:sp>
      <p:sp>
        <p:nvSpPr>
          <p:cNvPr id="53" name="Marcador de posición de texto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6122195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Agregue una asignatura o una nota aquí. Cambie el tamaño, mueva, copie o elimine cualquiera de los cuadros de notas para crear un horario personalizado.</a:t>
            </a:r>
          </a:p>
        </p:txBody>
      </p:sp>
      <p:sp>
        <p:nvSpPr>
          <p:cNvPr id="54" name="Marcador de posición de texto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38290" y="1288122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55" name="Marcador de posición de texto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69609" y="1288122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56" name="Marcador de posición de texto 16"/>
          <p:cNvSpPr>
            <a:spLocks noGrp="1"/>
          </p:cNvSpPr>
          <p:nvPr>
            <p:ph type="body" sz="quarter" idx="77" hasCustomPrompt="1"/>
          </p:nvPr>
        </p:nvSpPr>
        <p:spPr>
          <a:xfrm>
            <a:off x="3309865" y="212356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57" name="Marcador de posición de texto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32105" y="212356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58" name="Marcador de posición de texto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38290" y="2968427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59" name="Marcador de posición de texto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67228" y="2968427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60" name="Marcador de posición de texto 16"/>
          <p:cNvSpPr>
            <a:spLocks noGrp="1"/>
          </p:cNvSpPr>
          <p:nvPr>
            <p:ph type="body" sz="quarter" idx="81" hasCustomPrompt="1"/>
          </p:nvPr>
        </p:nvSpPr>
        <p:spPr>
          <a:xfrm>
            <a:off x="3307484" y="381985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61" name="Marcador de posición de texto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32105" y="381985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62" name="Marcador de posición de texto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59240" y="465903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  <p:sp>
        <p:nvSpPr>
          <p:cNvPr id="63" name="Marcador de posición de texto 16"/>
          <p:cNvSpPr>
            <a:spLocks noGrp="1"/>
          </p:cNvSpPr>
          <p:nvPr>
            <p:ph type="body" sz="quarter" idx="84" hasCustomPrompt="1"/>
          </p:nvPr>
        </p:nvSpPr>
        <p:spPr>
          <a:xfrm>
            <a:off x="3019353" y="551614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s-ES" sz="900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Asignatura o nota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8" name="Rectángulo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9" name="Rectángulo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20" name="Rectángulo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grpSp>
        <p:nvGrpSpPr>
          <p:cNvPr id="43" name="Grupo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ctángulo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  <p:sp>
          <p:nvSpPr>
            <p:cNvPr id="41" name="Rectángulo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00"/>
            </a:p>
          </p:txBody>
        </p:sp>
      </p:grpSp>
      <p:sp>
        <p:nvSpPr>
          <p:cNvPr id="16" name="Rectángulo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B31FECA2-2929-40C7-AC47-2D5737D41DCB}" type="datetimeFigureOut">
              <a:t>18/07/2013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Horario de clases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s-ES"/>
              <a:t>2013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21 oct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/>
              <a:t>22 oct</a:t>
            </a:r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s-ES"/>
              <a:t>23 oct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/>
              <a:t>24 oct</a:t>
            </a:r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S"/>
              <a:t>25 oct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s-ES" dirty="0"/>
              <a:t>26 oct</a:t>
            </a:r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s-ES"/>
              <a:t>27 oct</a:t>
            </a:r>
          </a:p>
        </p:txBody>
      </p:sp>
      <p:sp>
        <p:nvSpPr>
          <p:cNvPr id="11" name="Marcador de posición de texto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s-ES" dirty="0"/>
              <a:t>Estudiar para el examen de álgebra</a:t>
            </a:r>
          </a:p>
          <a:p>
            <a:r>
              <a:rPr lang="es-ES" dirty="0"/>
              <a:t>Trabajo de inglés 1</a:t>
            </a:r>
          </a:p>
        </p:txBody>
      </p:sp>
      <p:sp>
        <p:nvSpPr>
          <p:cNvPr id="12" name="Marcador de posición de texto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s-ES" dirty="0"/>
              <a:t>Comprar los materiales de arte</a:t>
            </a:r>
          </a:p>
          <a:p>
            <a:r>
              <a:rPr lang="es-ES" dirty="0"/>
              <a:t>Pedir dinero a papá</a:t>
            </a:r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s-ES"/>
              <a:t>Inglés 101</a:t>
            </a:r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s-ES"/>
              <a:t>Arte 101</a:t>
            </a:r>
          </a:p>
        </p:txBody>
      </p:sp>
      <p:sp>
        <p:nvSpPr>
          <p:cNvPr id="15" name="Marcador de posición de texto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s-ES"/>
              <a:t>Álgebra 101</a:t>
            </a:r>
          </a:p>
        </p:txBody>
      </p:sp>
      <p:sp>
        <p:nvSpPr>
          <p:cNvPr id="16" name="Marcador de posición de texto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s-ES"/>
              <a:t>Informática 108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s-ES"/>
              <a:t>Inglés 101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s-ES"/>
              <a:t>Arte 101</a:t>
            </a:r>
          </a:p>
        </p:txBody>
      </p:sp>
      <p:sp>
        <p:nvSpPr>
          <p:cNvPr id="19" name="Marcador de posición de texto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s-ES"/>
              <a:t>Álgebra 101</a:t>
            </a:r>
          </a:p>
        </p:txBody>
      </p:sp>
      <p:sp>
        <p:nvSpPr>
          <p:cNvPr id="20" name="Marcador de posición de texto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s-ES"/>
              <a:t>Informática 108</a:t>
            </a:r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s-ES"/>
              <a:t>Taller de arte 101</a:t>
            </a:r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s-ES"/>
              <a:t>¡¡RECAUDACIÓN DE FONDOS PARA EL EQUIPO DE FÚTBOL!!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A588FC-3A49-465B-B66C-02898E528ACD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Presentación en pantalla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ClassSchedule_ByTime</vt:lpstr>
      <vt:lpstr>Horario de clases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de clases</dc:title>
  <dc:creator/>
  <cp:lastModifiedBy/>
  <cp:revision>2</cp:revision>
  <dcterms:created xsi:type="dcterms:W3CDTF">2013-04-04T16:36:45Z</dcterms:created>
  <dcterms:modified xsi:type="dcterms:W3CDTF">2013-07-18T06:36:18Z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