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64" r:id="rId4"/>
    <p:sldMasterId id="2147483888" r:id="rId5"/>
    <p:sldMasterId id="2147483900" r:id="rId6"/>
    <p:sldMasterId id="2147483912" r:id="rId7"/>
  </p:sldMasterIdLst>
  <p:notesMasterIdLst>
    <p:notesMasterId r:id="rId28"/>
  </p:notesMasterIdLst>
  <p:sldIdLst>
    <p:sldId id="256" r:id="rId8"/>
    <p:sldId id="277" r:id="rId9"/>
    <p:sldId id="267" r:id="rId10"/>
    <p:sldId id="278" r:id="rId11"/>
    <p:sldId id="280" r:id="rId12"/>
    <p:sldId id="258" r:id="rId13"/>
    <p:sldId id="259" r:id="rId14"/>
    <p:sldId id="281" r:id="rId15"/>
    <p:sldId id="270" r:id="rId16"/>
    <p:sldId id="260" r:id="rId17"/>
    <p:sldId id="276" r:id="rId18"/>
    <p:sldId id="282" r:id="rId19"/>
    <p:sldId id="263" r:id="rId20"/>
    <p:sldId id="271" r:id="rId21"/>
    <p:sldId id="272" r:id="rId22"/>
    <p:sldId id="273" r:id="rId23"/>
    <p:sldId id="274" r:id="rId24"/>
    <p:sldId id="265" r:id="rId25"/>
    <p:sldId id="266"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partado preliminar" id="{05CDB963-8A90-4731-BD28-2E30D3FF484D}">
          <p14:sldIdLst>
            <p14:sldId id="256"/>
            <p14:sldId id="277"/>
            <p14:sldId id="267"/>
            <p14:sldId id="278"/>
            <p14:sldId id="280"/>
          </p14:sldIdLst>
        </p14:section>
        <p14:section name="Miembro de grupo 1" id="{67C82EDF-45E1-4F40-99E4-61CBD9D71B6D}">
          <p14:sldIdLst>
            <p14:sldId id="258"/>
            <p14:sldId id="259"/>
            <p14:sldId id="281"/>
            <p14:sldId id="270"/>
          </p14:sldIdLst>
        </p14:section>
        <p14:section name="Miembro de grupo 2" id="{32CC8908-2DD1-4586-B325-D49E78524F47}">
          <p14:sldIdLst>
            <p14:sldId id="260"/>
            <p14:sldId id="276"/>
            <p14:sldId id="282"/>
            <p14:sldId id="263"/>
          </p14:sldIdLst>
        </p14:section>
        <p14:section name="Miembro de grupo 3" id="{B5B72871-FE73-4A50-BCA1-1D7369E16A16}">
          <p14:sldIdLst>
            <p14:sldId id="271"/>
            <p14:sldId id="272"/>
            <p14:sldId id="273"/>
            <p14:sldId id="274"/>
          </p14:sldIdLst>
        </p14:section>
        <p14:section name="Cierre general" id="{29DF22C9-5858-4D83-9365-7B659F873499}">
          <p14:sldIdLst>
            <p14:sldId id="265"/>
            <p14:sldId id="266"/>
            <p14:sldId id="275"/>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0247" autoAdjust="0"/>
  </p:normalViewPr>
  <p:slideViewPr>
    <p:cSldViewPr snapToGrid="0">
      <p:cViewPr varScale="1">
        <p:scale>
          <a:sx n="103" d="100"/>
          <a:sy n="103" d="100"/>
        </p:scale>
        <p:origin x="-96" y="-3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Hoja_de_c_lculo_de_Microsoft_Excel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Hoja_de_c_lculo_de_Microsoft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309219160104986E-2"/>
          <c:y val="0.18898622047244096"/>
          <c:w val="0.9277741141732283"/>
          <c:h val="0.72442847769028873"/>
        </c:manualLayout>
      </c:layout>
      <c:barChart>
        <c:barDir val="col"/>
        <c:grouping val="clustered"/>
        <c:varyColors val="0"/>
        <c:ser>
          <c:idx val="0"/>
          <c:order val="0"/>
          <c:tx>
            <c:strRef>
              <c:f>Hoja1!$B$1</c:f>
              <c:strCache>
                <c:ptCount val="1"/>
                <c:pt idx="0">
                  <c:v>Primera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Prueba 1</c:v>
                </c:pt>
                <c:pt idx="1">
                  <c:v>Prueba 2</c:v>
                </c:pt>
                <c:pt idx="2">
                  <c:v>Prueba 3</c:v>
                </c:pt>
                <c:pt idx="3">
                  <c:v>Prueba 4</c:v>
                </c:pt>
              </c:strCache>
            </c:str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Segunda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Prueba 1</c:v>
                </c:pt>
                <c:pt idx="1">
                  <c:v>Prueba 2</c:v>
                </c:pt>
                <c:pt idx="2">
                  <c:v>Prueba 3</c:v>
                </c:pt>
                <c:pt idx="3">
                  <c:v>Prueba 4</c:v>
                </c:pt>
              </c:strCache>
            </c:strRef>
          </c:cat>
          <c:val>
            <c:numRef>
              <c:f>Hoja1!$C$2:$C$5</c:f>
              <c:numCache>
                <c:formatCode>General</c:formatCode>
                <c:ptCount val="4"/>
                <c:pt idx="0">
                  <c:v>2.4</c:v>
                </c:pt>
                <c:pt idx="1">
                  <c:v>4.4000000000000004</c:v>
                </c:pt>
                <c:pt idx="2">
                  <c:v>1.8</c:v>
                </c:pt>
                <c:pt idx="3">
                  <c:v>2.8</c:v>
                </c:pt>
              </c:numCache>
            </c:numRef>
          </c:val>
        </c:ser>
        <c:ser>
          <c:idx val="2"/>
          <c:order val="2"/>
          <c:tx>
            <c:strRef>
              <c:f>Hoja1!$D$1</c:f>
              <c:strCache>
                <c:ptCount val="1"/>
                <c:pt idx="0">
                  <c:v>Tercera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Prueba 1</c:v>
                </c:pt>
                <c:pt idx="1">
                  <c:v>Prueba 2</c:v>
                </c:pt>
                <c:pt idx="2">
                  <c:v>Prueba 3</c:v>
                </c:pt>
                <c:pt idx="3">
                  <c:v>Prueba 4</c:v>
                </c:pt>
              </c:strCache>
            </c:strRef>
          </c:cat>
          <c:val>
            <c:numRef>
              <c:f>Hoja1!$D$2:$D$5</c:f>
              <c:numCache>
                <c:formatCode>General</c:formatCode>
                <c:ptCount val="4"/>
                <c:pt idx="0">
                  <c:v>2</c:v>
                </c:pt>
                <c:pt idx="1">
                  <c:v>2</c:v>
                </c:pt>
                <c:pt idx="2">
                  <c:v>3</c:v>
                </c:pt>
                <c:pt idx="3">
                  <c:v>5</c:v>
                </c:pt>
              </c:numCache>
            </c:numRef>
          </c:val>
        </c:ser>
        <c:dLbls>
          <c:dLblPos val="outEnd"/>
          <c:showLegendKey val="0"/>
          <c:showVal val="1"/>
          <c:showCatName val="0"/>
          <c:showSerName val="0"/>
          <c:showPercent val="0"/>
          <c:showBubbleSize val="0"/>
        </c:dLbls>
        <c:gapWidth val="219"/>
        <c:overlap val="-27"/>
        <c:axId val="33191424"/>
        <c:axId val="33192960"/>
      </c:barChart>
      <c:catAx>
        <c:axId val="3319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a-ES"/>
          </a:p>
        </c:txPr>
        <c:crossAx val="33192960"/>
        <c:crosses val="autoZero"/>
        <c:auto val="1"/>
        <c:lblAlgn val="ctr"/>
        <c:lblOffset val="100"/>
        <c:noMultiLvlLbl val="0"/>
      </c:catAx>
      <c:valAx>
        <c:axId val="33192960"/>
        <c:scaling>
          <c:orientation val="minMax"/>
        </c:scaling>
        <c:delete val="1"/>
        <c:axPos val="l"/>
        <c:numFmt formatCode="General" sourceLinked="1"/>
        <c:majorTickMark val="none"/>
        <c:minorTickMark val="none"/>
        <c:tickLblPos val="nextTo"/>
        <c:crossAx val="33191424"/>
        <c:crosses val="autoZero"/>
        <c:crossBetween val="between"/>
      </c:valAx>
      <c:spPr>
        <a:noFill/>
        <a:ln>
          <a:noFill/>
        </a:ln>
        <a:effectLst/>
      </c:spPr>
    </c:plotArea>
    <c:legend>
      <c:legendPos val="t"/>
      <c:layout>
        <c:manualLayout>
          <c:xMode val="edge"/>
          <c:yMode val="edge"/>
          <c:x val="0.33091551837270339"/>
          <c:y val="1.6666666666666666E-2"/>
          <c:w val="0.38816896325459316"/>
          <c:h val="5.68442694663167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a-ES"/>
        </a:p>
      </c:txPr>
    </c:legend>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tx>
                <c:rich>
                  <a:bodyPr/>
                  <a:lstStyle/>
                  <a:p>
                    <a:fld id="{D306655F-C59D-4DBF-B389-4095806CFB75}" type="PERCENTAGE">
                      <a:rPr lang="en-US" smtClean="0"/>
                      <a:pPr/>
                      <a:t>[PORCENTAJE]</a:t>
                    </a:fld>
                    <a:endParaRPr lang="es-E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4CA333A5-1893-4290-8B8A-787596913CA4}" type="PERCENTAGE">
                      <a:rPr lang="en-US" smtClean="0"/>
                      <a:pPr/>
                      <a:t>[PORCENTAJE]</a:t>
                    </a:fld>
                    <a:endParaRPr lang="es-E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0F3FB2C7-20AA-4CC5-B0EC-1F5663C13381}" type="PERCENTAGE">
                      <a:rPr lang="en-US" smtClean="0"/>
                      <a:pPr/>
                      <a:t>[PORCENTAJE]</a:t>
                    </a:fld>
                    <a:endParaRPr lang="es-E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A1E5B5C5-E789-48CC-9E1B-0669C25B5B05}" type="PERCENTAGE">
                      <a:rPr lang="en-US" smtClean="0"/>
                      <a:pPr/>
                      <a:t>[PORCENTAJE]</a:t>
                    </a:fld>
                    <a:endParaRPr lang="es-E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a-E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Hoja1!$A$2:$A$5</c:f>
              <c:strCache>
                <c:ptCount val="4"/>
                <c:pt idx="0">
                  <c:v>Elemento 1</c:v>
                </c:pt>
                <c:pt idx="1">
                  <c:v>Elemento 2</c:v>
                </c:pt>
                <c:pt idx="2">
                  <c:v>Elemento 3</c:v>
                </c:pt>
                <c:pt idx="3">
                  <c:v>Elemento 4</c:v>
                </c:pt>
              </c:strCache>
            </c:strRef>
          </c:cat>
          <c:val>
            <c:numRef>
              <c:f>Hoja1!$B$2:$B$5</c:f>
              <c:numCache>
                <c:formatCode>General</c:formatCode>
                <c:ptCount val="4"/>
                <c:pt idx="0">
                  <c:v>8.1999999999999993</c:v>
                </c:pt>
                <c:pt idx="1">
                  <c:v>3.2</c:v>
                </c:pt>
                <c:pt idx="2">
                  <c:v>1.4</c:v>
                </c:pt>
                <c:pt idx="3">
                  <c:v>1.2</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a-ES"/>
        </a:p>
      </c:txPr>
    </c:legend>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chemeClr val="accent2"/>
              </a:solidFill>
              <a:round/>
            </a:ln>
            <a:effectLst/>
          </c:spPr>
          <c:marker>
            <c:symbol val="none"/>
          </c:marker>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smooth val="0"/>
        </c:ser>
        <c:ser>
          <c:idx val="1"/>
          <c:order val="1"/>
          <c:tx>
            <c:strRef>
              <c:f>Hoja1!$C$1</c:f>
              <c:strCache>
                <c:ptCount val="1"/>
                <c:pt idx="0">
                  <c:v>Serie 2</c:v>
                </c:pt>
              </c:strCache>
            </c:strRef>
          </c:tx>
          <c:spPr>
            <a:ln w="28575" cap="rnd">
              <a:solidFill>
                <a:schemeClr val="accent1"/>
              </a:solidFill>
              <a:round/>
            </a:ln>
            <a:effectLst/>
          </c:spPr>
          <c:marker>
            <c:symbol val="none"/>
          </c:marker>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smooth val="0"/>
        </c:ser>
        <c:ser>
          <c:idx val="2"/>
          <c:order val="2"/>
          <c:tx>
            <c:strRef>
              <c:f>Hoja1!$D$1</c:f>
              <c:strCache>
                <c:ptCount val="1"/>
                <c:pt idx="0">
                  <c:v>Serie 3</c:v>
                </c:pt>
              </c:strCache>
            </c:strRef>
          </c:tx>
          <c:spPr>
            <a:ln w="28575" cap="rnd">
              <a:solidFill>
                <a:schemeClr val="accent6">
                  <a:lumMod val="60000"/>
                  <a:lumOff val="40000"/>
                </a:schemeClr>
              </a:solidFill>
              <a:round/>
            </a:ln>
            <a:effectLst/>
          </c:spPr>
          <c:marker>
            <c:symbol val="none"/>
          </c:marker>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marker val="1"/>
        <c:smooth val="0"/>
        <c:axId val="121222272"/>
        <c:axId val="121223808"/>
      </c:lineChart>
      <c:catAx>
        <c:axId val="1212222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a-ES"/>
          </a:p>
        </c:txPr>
        <c:crossAx val="121223808"/>
        <c:crosses val="autoZero"/>
        <c:auto val="1"/>
        <c:lblAlgn val="ctr"/>
        <c:lblOffset val="100"/>
        <c:noMultiLvlLbl val="0"/>
      </c:catAx>
      <c:valAx>
        <c:axId val="121223808"/>
        <c:scaling>
          <c:orientation val="minMax"/>
        </c:scaling>
        <c:delete val="0"/>
        <c:axPos val="l"/>
        <c:majorGridlines>
          <c:spPr>
            <a:ln w="9525" cap="flat" cmpd="sng" algn="ctr">
              <a:solidFill>
                <a:schemeClr val="tx1">
                  <a:lumMod val="15000"/>
                  <a:lumOff val="85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ca-E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a-ES"/>
          </a:p>
        </c:txPr>
        <c:crossAx val="12122227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a-ES"/>
        </a:p>
      </c:txPr>
    </c:legend>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55F16E-CB3A-40E4-A8F7-B65244C1B1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s-ES"/>
        </a:p>
      </dgm:t>
    </dgm:pt>
    <dgm:pt modelId="{3C268358-FABA-4BB8-9D89-062005484D1E}">
      <dgm:prSet phldrT="[Texto]"/>
      <dgm:spPr/>
      <dgm:t>
        <a:bodyPr/>
        <a:lstStyle/>
        <a:p>
          <a:r>
            <a:rPr lang="es-ES"/>
            <a:t>Elemento</a:t>
          </a:r>
        </a:p>
      </dgm:t>
    </dgm:pt>
    <dgm:pt modelId="{8A804824-E074-483C-B66B-61D667056243}" type="parTrans" cxnId="{AE49C700-5573-4895-915D-CA43108B63DE}">
      <dgm:prSet/>
      <dgm:spPr/>
      <dgm:t>
        <a:bodyPr/>
        <a:lstStyle/>
        <a:p>
          <a:endParaRPr lang="es-ES"/>
        </a:p>
      </dgm:t>
    </dgm:pt>
    <dgm:pt modelId="{F76505DD-CC30-40B0-B998-2DD6B38C5FF1}" type="sibTrans" cxnId="{AE49C700-5573-4895-915D-CA43108B63DE}">
      <dgm:prSet/>
      <dgm:spPr/>
      <dgm:t>
        <a:bodyPr/>
        <a:lstStyle/>
        <a:p>
          <a:endParaRPr lang="es-ES"/>
        </a:p>
      </dgm:t>
    </dgm:pt>
    <dgm:pt modelId="{721CA413-830C-4180-8AC8-368DD808A394}">
      <dgm:prSet phldrT="[Texto]"/>
      <dgm:spPr/>
      <dgm:t>
        <a:bodyPr/>
        <a:lstStyle/>
        <a:p>
          <a:r>
            <a:rPr lang="es-ES"/>
            <a:t>Texto</a:t>
          </a:r>
        </a:p>
      </dgm:t>
    </dgm:pt>
    <dgm:pt modelId="{9F042717-73EC-46A2-A0B9-E942096EC8A2}" type="parTrans" cxnId="{B679AE25-A6A6-4E9E-9900-D4CCA88DBF6D}">
      <dgm:prSet/>
      <dgm:spPr/>
      <dgm:t>
        <a:bodyPr/>
        <a:lstStyle/>
        <a:p>
          <a:endParaRPr lang="es-ES"/>
        </a:p>
      </dgm:t>
    </dgm:pt>
    <dgm:pt modelId="{EF09013A-F161-4419-A229-04207A7E7237}" type="sibTrans" cxnId="{B679AE25-A6A6-4E9E-9900-D4CCA88DBF6D}">
      <dgm:prSet/>
      <dgm:spPr/>
      <dgm:t>
        <a:bodyPr/>
        <a:lstStyle/>
        <a:p>
          <a:endParaRPr lang="es-ES"/>
        </a:p>
      </dgm:t>
    </dgm:pt>
    <dgm:pt modelId="{E32C6B5A-F00C-4469-BAA1-2B7CBC3A0695}">
      <dgm:prSet phldrT="[Texto]"/>
      <dgm:spPr/>
      <dgm:t>
        <a:bodyPr/>
        <a:lstStyle/>
        <a:p>
          <a:r>
            <a:rPr lang="es-ES" dirty="0"/>
            <a:t>Elemento</a:t>
          </a:r>
        </a:p>
      </dgm:t>
    </dgm:pt>
    <dgm:pt modelId="{2659DDF6-753A-4087-9B60-8CFA443A3F61}" type="parTrans" cxnId="{CE3016D1-7AAC-47B8-8AFD-485319DF5471}">
      <dgm:prSet/>
      <dgm:spPr/>
      <dgm:t>
        <a:bodyPr/>
        <a:lstStyle/>
        <a:p>
          <a:endParaRPr lang="es-ES"/>
        </a:p>
      </dgm:t>
    </dgm:pt>
    <dgm:pt modelId="{79ADE336-43B7-45C3-B2CA-3A15D44E75DE}" type="sibTrans" cxnId="{CE3016D1-7AAC-47B8-8AFD-485319DF5471}">
      <dgm:prSet/>
      <dgm:spPr/>
      <dgm:t>
        <a:bodyPr/>
        <a:lstStyle/>
        <a:p>
          <a:endParaRPr lang="es-ES"/>
        </a:p>
      </dgm:t>
    </dgm:pt>
    <dgm:pt modelId="{C680F925-E289-4581-A7B8-72ED0286A048}">
      <dgm:prSet phldrT="[Texto]"/>
      <dgm:spPr/>
      <dgm:t>
        <a:bodyPr/>
        <a:lstStyle/>
        <a:p>
          <a:r>
            <a:rPr lang="es-ES"/>
            <a:t>Texto</a:t>
          </a:r>
        </a:p>
      </dgm:t>
    </dgm:pt>
    <dgm:pt modelId="{3883E9E3-CE55-4E90-927F-9A1CF47E8F12}" type="parTrans" cxnId="{DAAF871D-5E48-4102-8D4F-66DF82637976}">
      <dgm:prSet/>
      <dgm:spPr/>
      <dgm:t>
        <a:bodyPr/>
        <a:lstStyle/>
        <a:p>
          <a:endParaRPr lang="es-ES"/>
        </a:p>
      </dgm:t>
    </dgm:pt>
    <dgm:pt modelId="{7CCD5214-4B93-4B96-BAC0-D6ECD697F1A3}" type="sibTrans" cxnId="{DAAF871D-5E48-4102-8D4F-66DF82637976}">
      <dgm:prSet/>
      <dgm:spPr/>
      <dgm:t>
        <a:bodyPr/>
        <a:lstStyle/>
        <a:p>
          <a:endParaRPr lang="es-ES"/>
        </a:p>
      </dgm:t>
    </dgm:pt>
    <dgm:pt modelId="{E1CCE008-F316-4BE6-99B6-6A9CFDD00D54}">
      <dgm:prSet phldrT="[Texto]"/>
      <dgm:spPr/>
      <dgm:t>
        <a:bodyPr/>
        <a:lstStyle/>
        <a:p>
          <a:r>
            <a:rPr lang="es-ES" dirty="0"/>
            <a:t>Elemento</a:t>
          </a:r>
        </a:p>
      </dgm:t>
    </dgm:pt>
    <dgm:pt modelId="{A377E0FB-7136-4460-A791-D189AB65FB02}" type="parTrans" cxnId="{0E7AC78B-2490-4446-8BC5-EDE1DA6A9F5A}">
      <dgm:prSet/>
      <dgm:spPr/>
      <dgm:t>
        <a:bodyPr/>
        <a:lstStyle/>
        <a:p>
          <a:endParaRPr lang="es-ES"/>
        </a:p>
      </dgm:t>
    </dgm:pt>
    <dgm:pt modelId="{611C7017-D918-4918-A01F-1184142450E2}" type="sibTrans" cxnId="{0E7AC78B-2490-4446-8BC5-EDE1DA6A9F5A}">
      <dgm:prSet/>
      <dgm:spPr/>
      <dgm:t>
        <a:bodyPr/>
        <a:lstStyle/>
        <a:p>
          <a:endParaRPr lang="es-ES"/>
        </a:p>
      </dgm:t>
    </dgm:pt>
    <dgm:pt modelId="{F0C2B4E0-F2E6-40C8-8BA5-471F1DE9DD28}">
      <dgm:prSet phldrT="[Texto]"/>
      <dgm:spPr/>
      <dgm:t>
        <a:bodyPr/>
        <a:lstStyle/>
        <a:p>
          <a:r>
            <a:rPr lang="es-ES"/>
            <a:t>Texto</a:t>
          </a:r>
        </a:p>
      </dgm:t>
    </dgm:pt>
    <dgm:pt modelId="{5705FCB3-07F3-4699-928C-0D5DBC788CD1}" type="parTrans" cxnId="{DD90A9CA-5854-4301-B9E8-E9E805998E4E}">
      <dgm:prSet/>
      <dgm:spPr/>
      <dgm:t>
        <a:bodyPr/>
        <a:lstStyle/>
        <a:p>
          <a:endParaRPr lang="es-ES"/>
        </a:p>
      </dgm:t>
    </dgm:pt>
    <dgm:pt modelId="{0A26043F-884B-41FB-8ECF-0BC3DFF974BD}" type="sibTrans" cxnId="{DD90A9CA-5854-4301-B9E8-E9E805998E4E}">
      <dgm:prSet/>
      <dgm:spPr/>
      <dgm:t>
        <a:bodyPr/>
        <a:lstStyle/>
        <a:p>
          <a:endParaRPr lang="es-ES"/>
        </a:p>
      </dgm:t>
    </dgm:pt>
    <dgm:pt modelId="{D502F590-18AE-4AA1-A953-71D7550A8BB2}">
      <dgm:prSet phldrT="[Texto]"/>
      <dgm:spPr/>
      <dgm:t>
        <a:bodyPr/>
        <a:lstStyle/>
        <a:p>
          <a:r>
            <a:rPr lang="es-ES"/>
            <a:t>Elemento</a:t>
          </a:r>
        </a:p>
      </dgm:t>
    </dgm:pt>
    <dgm:pt modelId="{2437075F-8ABD-437F-9094-06955A6DD661}" type="parTrans" cxnId="{1D90B063-7AC6-490B-9D35-64EDA51FD99C}">
      <dgm:prSet/>
      <dgm:spPr/>
      <dgm:t>
        <a:bodyPr/>
        <a:lstStyle/>
        <a:p>
          <a:endParaRPr lang="es-ES"/>
        </a:p>
      </dgm:t>
    </dgm:pt>
    <dgm:pt modelId="{B4599C9C-60F8-44E6-A348-860D8891852E}" type="sibTrans" cxnId="{1D90B063-7AC6-490B-9D35-64EDA51FD99C}">
      <dgm:prSet/>
      <dgm:spPr/>
      <dgm:t>
        <a:bodyPr/>
        <a:lstStyle/>
        <a:p>
          <a:endParaRPr lang="es-ES"/>
        </a:p>
      </dgm:t>
    </dgm:pt>
    <dgm:pt modelId="{F9711E9D-7E4E-4547-AADF-3770D20036E5}">
      <dgm:prSet phldrT="[Texto]"/>
      <dgm:spPr/>
      <dgm:t>
        <a:bodyPr/>
        <a:lstStyle/>
        <a:p>
          <a:r>
            <a:rPr lang="es-ES"/>
            <a:t>Texto</a:t>
          </a:r>
        </a:p>
      </dgm:t>
    </dgm:pt>
    <dgm:pt modelId="{12A809AE-F463-4EBB-BEFA-797E34E22717}" type="parTrans" cxnId="{B16CC13E-4C19-483B-AEB1-1E856F41BBFB}">
      <dgm:prSet/>
      <dgm:spPr/>
      <dgm:t>
        <a:bodyPr/>
        <a:lstStyle/>
        <a:p>
          <a:endParaRPr lang="es-ES"/>
        </a:p>
      </dgm:t>
    </dgm:pt>
    <dgm:pt modelId="{B8EAC746-5C8D-4244-9C80-84BE0B8DFA69}" type="sibTrans" cxnId="{B16CC13E-4C19-483B-AEB1-1E856F41BBFB}">
      <dgm:prSet/>
      <dgm:spPr/>
      <dgm:t>
        <a:bodyPr/>
        <a:lstStyle/>
        <a:p>
          <a:endParaRPr lang="es-ES"/>
        </a:p>
      </dgm:t>
    </dgm:pt>
    <dgm:pt modelId="{68F6A493-3136-44A2-A2E8-4D23A1C99F96}">
      <dgm:prSet phldrT="[Texto]"/>
      <dgm:spPr/>
      <dgm:t>
        <a:bodyPr/>
        <a:lstStyle/>
        <a:p>
          <a:r>
            <a:rPr lang="es-ES"/>
            <a:t>Elemento</a:t>
          </a:r>
        </a:p>
      </dgm:t>
    </dgm:pt>
    <dgm:pt modelId="{81544463-2792-473B-B7DC-207502C2636B}" type="parTrans" cxnId="{23BAECCA-9E8A-41CD-857C-B628F26E34B9}">
      <dgm:prSet/>
      <dgm:spPr/>
      <dgm:t>
        <a:bodyPr/>
        <a:lstStyle/>
        <a:p>
          <a:endParaRPr lang="es-ES"/>
        </a:p>
      </dgm:t>
    </dgm:pt>
    <dgm:pt modelId="{D6C2A810-8F0B-40A2-9AD9-F2DAB3E4BD41}" type="sibTrans" cxnId="{23BAECCA-9E8A-41CD-857C-B628F26E34B9}">
      <dgm:prSet/>
      <dgm:spPr/>
      <dgm:t>
        <a:bodyPr/>
        <a:lstStyle/>
        <a:p>
          <a:endParaRPr lang="es-ES"/>
        </a:p>
      </dgm:t>
    </dgm:pt>
    <dgm:pt modelId="{FEF8A7F3-6BED-4A76-B900-54717CE2663C}">
      <dgm:prSet phldrT="[Texto]"/>
      <dgm:spPr/>
      <dgm:t>
        <a:bodyPr/>
        <a:lstStyle/>
        <a:p>
          <a:r>
            <a:rPr lang="es-ES"/>
            <a:t>Texto</a:t>
          </a:r>
        </a:p>
      </dgm:t>
    </dgm:pt>
    <dgm:pt modelId="{103E56FC-E075-4F7D-A791-7C2F04126409}" type="parTrans" cxnId="{288556F7-A4C9-4AA6-B05A-1EAD0415C2BA}">
      <dgm:prSet/>
      <dgm:spPr/>
      <dgm:t>
        <a:bodyPr/>
        <a:lstStyle/>
        <a:p>
          <a:endParaRPr lang="es-ES"/>
        </a:p>
      </dgm:t>
    </dgm:pt>
    <dgm:pt modelId="{7A1FB6E3-41A1-4BF6-AE0C-C76464D827D5}" type="sibTrans" cxnId="{288556F7-A4C9-4AA6-B05A-1EAD0415C2BA}">
      <dgm:prSet/>
      <dgm:spPr/>
      <dgm:t>
        <a:bodyPr/>
        <a:lstStyle/>
        <a:p>
          <a:endParaRPr lang="es-ES"/>
        </a:p>
      </dgm:t>
    </dgm:pt>
    <dgm:pt modelId="{6FF4AD67-4960-42D1-8256-B0FE0F164C2B}" type="pres">
      <dgm:prSet presAssocID="{7F55F16E-CB3A-40E4-A8F7-B65244C1B1B2}" presName="linearFlow" presStyleCnt="0">
        <dgm:presLayoutVars>
          <dgm:dir/>
          <dgm:animLvl val="lvl"/>
          <dgm:resizeHandles val="exact"/>
        </dgm:presLayoutVars>
      </dgm:prSet>
      <dgm:spPr/>
      <dgm:t>
        <a:bodyPr/>
        <a:lstStyle/>
        <a:p>
          <a:endParaRPr lang="es-ES"/>
        </a:p>
      </dgm:t>
    </dgm:pt>
    <dgm:pt modelId="{32D5B183-EBFC-40CD-99D6-114E2E9CF740}" type="pres">
      <dgm:prSet presAssocID="{3C268358-FABA-4BB8-9D89-062005484D1E}" presName="composite" presStyleCnt="0"/>
      <dgm:spPr/>
      <dgm:t>
        <a:bodyPr/>
        <a:lstStyle/>
        <a:p>
          <a:endParaRPr lang="es-ES"/>
        </a:p>
      </dgm:t>
    </dgm:pt>
    <dgm:pt modelId="{D8F304B1-CAEF-489B-916B-DCFF5697F0D6}" type="pres">
      <dgm:prSet presAssocID="{3C268358-FABA-4BB8-9D89-062005484D1E}" presName="parTx" presStyleLbl="node1" presStyleIdx="0" presStyleCnt="5">
        <dgm:presLayoutVars>
          <dgm:chMax val="0"/>
          <dgm:chPref val="0"/>
          <dgm:bulletEnabled val="1"/>
        </dgm:presLayoutVars>
      </dgm:prSet>
      <dgm:spPr/>
      <dgm:t>
        <a:bodyPr/>
        <a:lstStyle/>
        <a:p>
          <a:endParaRPr lang="es-ES"/>
        </a:p>
      </dgm:t>
    </dgm:pt>
    <dgm:pt modelId="{2CC192EC-E0C4-42C9-B04B-F3465AEB622A}" type="pres">
      <dgm:prSet presAssocID="{3C268358-FABA-4BB8-9D89-062005484D1E}" presName="parSh" presStyleLbl="node1" presStyleIdx="0" presStyleCnt="5"/>
      <dgm:spPr/>
      <dgm:t>
        <a:bodyPr/>
        <a:lstStyle/>
        <a:p>
          <a:endParaRPr lang="es-ES"/>
        </a:p>
      </dgm:t>
    </dgm:pt>
    <dgm:pt modelId="{0C3601CC-B5F1-4072-9269-74F248F8C61D}" type="pres">
      <dgm:prSet presAssocID="{3C268358-FABA-4BB8-9D89-062005484D1E}" presName="desTx" presStyleLbl="fgAcc1" presStyleIdx="0" presStyleCnt="5">
        <dgm:presLayoutVars>
          <dgm:bulletEnabled val="1"/>
        </dgm:presLayoutVars>
      </dgm:prSet>
      <dgm:spPr/>
      <dgm:t>
        <a:bodyPr/>
        <a:lstStyle/>
        <a:p>
          <a:endParaRPr lang="es-ES"/>
        </a:p>
      </dgm:t>
    </dgm:pt>
    <dgm:pt modelId="{3081B2B2-3C00-4CAD-860E-7CF32819F02C}" type="pres">
      <dgm:prSet presAssocID="{F76505DD-CC30-40B0-B998-2DD6B38C5FF1}" presName="sibTrans" presStyleLbl="sibTrans2D1" presStyleIdx="0" presStyleCnt="4"/>
      <dgm:spPr/>
      <dgm:t>
        <a:bodyPr/>
        <a:lstStyle/>
        <a:p>
          <a:endParaRPr lang="es-ES"/>
        </a:p>
      </dgm:t>
    </dgm:pt>
    <dgm:pt modelId="{4CD9A8BE-F923-45B5-AEE6-758C50A74115}" type="pres">
      <dgm:prSet presAssocID="{F76505DD-CC30-40B0-B998-2DD6B38C5FF1}" presName="connTx" presStyleLbl="sibTrans2D1" presStyleIdx="0" presStyleCnt="4"/>
      <dgm:spPr/>
      <dgm:t>
        <a:bodyPr/>
        <a:lstStyle/>
        <a:p>
          <a:endParaRPr lang="es-ES"/>
        </a:p>
      </dgm:t>
    </dgm:pt>
    <dgm:pt modelId="{D031D52D-3FD3-4725-A053-953ECEAC0BCE}" type="pres">
      <dgm:prSet presAssocID="{E32C6B5A-F00C-4469-BAA1-2B7CBC3A0695}" presName="composite" presStyleCnt="0"/>
      <dgm:spPr/>
      <dgm:t>
        <a:bodyPr/>
        <a:lstStyle/>
        <a:p>
          <a:endParaRPr lang="es-ES"/>
        </a:p>
      </dgm:t>
    </dgm:pt>
    <dgm:pt modelId="{82A710B5-44E6-4AB6-8593-5025D5DDCE7C}" type="pres">
      <dgm:prSet presAssocID="{E32C6B5A-F00C-4469-BAA1-2B7CBC3A0695}" presName="parTx" presStyleLbl="node1" presStyleIdx="0" presStyleCnt="5">
        <dgm:presLayoutVars>
          <dgm:chMax val="0"/>
          <dgm:chPref val="0"/>
          <dgm:bulletEnabled val="1"/>
        </dgm:presLayoutVars>
      </dgm:prSet>
      <dgm:spPr/>
      <dgm:t>
        <a:bodyPr/>
        <a:lstStyle/>
        <a:p>
          <a:endParaRPr lang="es-ES"/>
        </a:p>
      </dgm:t>
    </dgm:pt>
    <dgm:pt modelId="{038C241C-36B3-424B-B80F-BE986E3CF6B0}" type="pres">
      <dgm:prSet presAssocID="{E32C6B5A-F00C-4469-BAA1-2B7CBC3A0695}" presName="parSh" presStyleLbl="node1" presStyleIdx="1" presStyleCnt="5"/>
      <dgm:spPr/>
      <dgm:t>
        <a:bodyPr/>
        <a:lstStyle/>
        <a:p>
          <a:endParaRPr lang="es-ES"/>
        </a:p>
      </dgm:t>
    </dgm:pt>
    <dgm:pt modelId="{265504F2-B3CF-4661-9B46-BC2F01F973FB}" type="pres">
      <dgm:prSet presAssocID="{E32C6B5A-F00C-4469-BAA1-2B7CBC3A0695}" presName="desTx" presStyleLbl="fgAcc1" presStyleIdx="1" presStyleCnt="5">
        <dgm:presLayoutVars>
          <dgm:bulletEnabled val="1"/>
        </dgm:presLayoutVars>
      </dgm:prSet>
      <dgm:spPr/>
      <dgm:t>
        <a:bodyPr/>
        <a:lstStyle/>
        <a:p>
          <a:endParaRPr lang="es-ES"/>
        </a:p>
      </dgm:t>
    </dgm:pt>
    <dgm:pt modelId="{88AC6ECC-5499-4924-974E-31D5D33AE8C3}" type="pres">
      <dgm:prSet presAssocID="{79ADE336-43B7-45C3-B2CA-3A15D44E75DE}" presName="sibTrans" presStyleLbl="sibTrans2D1" presStyleIdx="1" presStyleCnt="4"/>
      <dgm:spPr/>
      <dgm:t>
        <a:bodyPr/>
        <a:lstStyle/>
        <a:p>
          <a:endParaRPr lang="es-ES"/>
        </a:p>
      </dgm:t>
    </dgm:pt>
    <dgm:pt modelId="{AD25E8D1-8CA6-46C2-BAC6-7FAC670B729C}" type="pres">
      <dgm:prSet presAssocID="{79ADE336-43B7-45C3-B2CA-3A15D44E75DE}" presName="connTx" presStyleLbl="sibTrans2D1" presStyleIdx="1" presStyleCnt="4"/>
      <dgm:spPr/>
      <dgm:t>
        <a:bodyPr/>
        <a:lstStyle/>
        <a:p>
          <a:endParaRPr lang="es-ES"/>
        </a:p>
      </dgm:t>
    </dgm:pt>
    <dgm:pt modelId="{D648CD66-092F-41CB-8B7B-59B42991162D}" type="pres">
      <dgm:prSet presAssocID="{E1CCE008-F316-4BE6-99B6-6A9CFDD00D54}" presName="composite" presStyleCnt="0"/>
      <dgm:spPr/>
      <dgm:t>
        <a:bodyPr/>
        <a:lstStyle/>
        <a:p>
          <a:endParaRPr lang="es-ES"/>
        </a:p>
      </dgm:t>
    </dgm:pt>
    <dgm:pt modelId="{A011BD8B-71EA-41E2-8D6C-926D8801DA70}" type="pres">
      <dgm:prSet presAssocID="{E1CCE008-F316-4BE6-99B6-6A9CFDD00D54}" presName="parTx" presStyleLbl="node1" presStyleIdx="1" presStyleCnt="5">
        <dgm:presLayoutVars>
          <dgm:chMax val="0"/>
          <dgm:chPref val="0"/>
          <dgm:bulletEnabled val="1"/>
        </dgm:presLayoutVars>
      </dgm:prSet>
      <dgm:spPr/>
      <dgm:t>
        <a:bodyPr/>
        <a:lstStyle/>
        <a:p>
          <a:endParaRPr lang="es-ES"/>
        </a:p>
      </dgm:t>
    </dgm:pt>
    <dgm:pt modelId="{7C03BE53-EBA2-4435-ADA7-A6D2A7F2FB02}" type="pres">
      <dgm:prSet presAssocID="{E1CCE008-F316-4BE6-99B6-6A9CFDD00D54}" presName="parSh" presStyleLbl="node1" presStyleIdx="2" presStyleCnt="5"/>
      <dgm:spPr/>
      <dgm:t>
        <a:bodyPr/>
        <a:lstStyle/>
        <a:p>
          <a:endParaRPr lang="es-ES"/>
        </a:p>
      </dgm:t>
    </dgm:pt>
    <dgm:pt modelId="{8299BF91-4F22-4B50-88A1-CA9B5C658BDC}" type="pres">
      <dgm:prSet presAssocID="{E1CCE008-F316-4BE6-99B6-6A9CFDD00D54}" presName="desTx" presStyleLbl="fgAcc1" presStyleIdx="2" presStyleCnt="5">
        <dgm:presLayoutVars>
          <dgm:bulletEnabled val="1"/>
        </dgm:presLayoutVars>
      </dgm:prSet>
      <dgm:spPr/>
      <dgm:t>
        <a:bodyPr/>
        <a:lstStyle/>
        <a:p>
          <a:endParaRPr lang="es-ES"/>
        </a:p>
      </dgm:t>
    </dgm:pt>
    <dgm:pt modelId="{CF7BFC9A-01FF-4197-B380-237018FB5645}" type="pres">
      <dgm:prSet presAssocID="{611C7017-D918-4918-A01F-1184142450E2}" presName="sibTrans" presStyleLbl="sibTrans2D1" presStyleIdx="2" presStyleCnt="4"/>
      <dgm:spPr/>
      <dgm:t>
        <a:bodyPr/>
        <a:lstStyle/>
        <a:p>
          <a:endParaRPr lang="es-ES"/>
        </a:p>
      </dgm:t>
    </dgm:pt>
    <dgm:pt modelId="{99AC4A7F-5643-44AE-9F08-71E1FD3D951E}" type="pres">
      <dgm:prSet presAssocID="{611C7017-D918-4918-A01F-1184142450E2}" presName="connTx" presStyleLbl="sibTrans2D1" presStyleIdx="2" presStyleCnt="4"/>
      <dgm:spPr/>
      <dgm:t>
        <a:bodyPr/>
        <a:lstStyle/>
        <a:p>
          <a:endParaRPr lang="es-ES"/>
        </a:p>
      </dgm:t>
    </dgm:pt>
    <dgm:pt modelId="{3EF2A326-0E7E-4274-AE79-59680B90247E}" type="pres">
      <dgm:prSet presAssocID="{D502F590-18AE-4AA1-A953-71D7550A8BB2}" presName="composite" presStyleCnt="0"/>
      <dgm:spPr/>
      <dgm:t>
        <a:bodyPr/>
        <a:lstStyle/>
        <a:p>
          <a:endParaRPr lang="es-ES"/>
        </a:p>
      </dgm:t>
    </dgm:pt>
    <dgm:pt modelId="{A51289C1-88DB-4A1E-8455-228B40A9E953}" type="pres">
      <dgm:prSet presAssocID="{D502F590-18AE-4AA1-A953-71D7550A8BB2}" presName="parTx" presStyleLbl="node1" presStyleIdx="2" presStyleCnt="5">
        <dgm:presLayoutVars>
          <dgm:chMax val="0"/>
          <dgm:chPref val="0"/>
          <dgm:bulletEnabled val="1"/>
        </dgm:presLayoutVars>
      </dgm:prSet>
      <dgm:spPr/>
      <dgm:t>
        <a:bodyPr/>
        <a:lstStyle/>
        <a:p>
          <a:endParaRPr lang="es-ES"/>
        </a:p>
      </dgm:t>
    </dgm:pt>
    <dgm:pt modelId="{7F87C44D-3379-4868-9213-0BD217F3C143}" type="pres">
      <dgm:prSet presAssocID="{D502F590-18AE-4AA1-A953-71D7550A8BB2}" presName="parSh" presStyleLbl="node1" presStyleIdx="3" presStyleCnt="5"/>
      <dgm:spPr/>
      <dgm:t>
        <a:bodyPr/>
        <a:lstStyle/>
        <a:p>
          <a:endParaRPr lang="es-ES"/>
        </a:p>
      </dgm:t>
    </dgm:pt>
    <dgm:pt modelId="{D06E625A-E449-4CE6-986C-48022521A5F1}" type="pres">
      <dgm:prSet presAssocID="{D502F590-18AE-4AA1-A953-71D7550A8BB2}" presName="desTx" presStyleLbl="fgAcc1" presStyleIdx="3" presStyleCnt="5">
        <dgm:presLayoutVars>
          <dgm:bulletEnabled val="1"/>
        </dgm:presLayoutVars>
      </dgm:prSet>
      <dgm:spPr/>
      <dgm:t>
        <a:bodyPr/>
        <a:lstStyle/>
        <a:p>
          <a:endParaRPr lang="es-ES"/>
        </a:p>
      </dgm:t>
    </dgm:pt>
    <dgm:pt modelId="{C671EBB1-52CC-4458-8A43-D9AB1BA6D92E}" type="pres">
      <dgm:prSet presAssocID="{B4599C9C-60F8-44E6-A348-860D8891852E}" presName="sibTrans" presStyleLbl="sibTrans2D1" presStyleIdx="3" presStyleCnt="4"/>
      <dgm:spPr/>
      <dgm:t>
        <a:bodyPr/>
        <a:lstStyle/>
        <a:p>
          <a:endParaRPr lang="es-ES"/>
        </a:p>
      </dgm:t>
    </dgm:pt>
    <dgm:pt modelId="{998E97CE-24C0-4879-9F9B-6FC70148D5BC}" type="pres">
      <dgm:prSet presAssocID="{B4599C9C-60F8-44E6-A348-860D8891852E}" presName="connTx" presStyleLbl="sibTrans2D1" presStyleIdx="3" presStyleCnt="4"/>
      <dgm:spPr/>
      <dgm:t>
        <a:bodyPr/>
        <a:lstStyle/>
        <a:p>
          <a:endParaRPr lang="es-ES"/>
        </a:p>
      </dgm:t>
    </dgm:pt>
    <dgm:pt modelId="{891E001F-ECDE-4C99-B435-E2D4393B6492}" type="pres">
      <dgm:prSet presAssocID="{68F6A493-3136-44A2-A2E8-4D23A1C99F96}" presName="composite" presStyleCnt="0"/>
      <dgm:spPr/>
      <dgm:t>
        <a:bodyPr/>
        <a:lstStyle/>
        <a:p>
          <a:endParaRPr lang="es-ES"/>
        </a:p>
      </dgm:t>
    </dgm:pt>
    <dgm:pt modelId="{962487DF-C63A-454F-BC8C-765DC1CE5388}" type="pres">
      <dgm:prSet presAssocID="{68F6A493-3136-44A2-A2E8-4D23A1C99F96}" presName="parTx" presStyleLbl="node1" presStyleIdx="3" presStyleCnt="5">
        <dgm:presLayoutVars>
          <dgm:chMax val="0"/>
          <dgm:chPref val="0"/>
          <dgm:bulletEnabled val="1"/>
        </dgm:presLayoutVars>
      </dgm:prSet>
      <dgm:spPr/>
      <dgm:t>
        <a:bodyPr/>
        <a:lstStyle/>
        <a:p>
          <a:endParaRPr lang="es-ES"/>
        </a:p>
      </dgm:t>
    </dgm:pt>
    <dgm:pt modelId="{985C4789-3F84-44F3-B2BB-A92B76B7684E}" type="pres">
      <dgm:prSet presAssocID="{68F6A493-3136-44A2-A2E8-4D23A1C99F96}" presName="parSh" presStyleLbl="node1" presStyleIdx="4" presStyleCnt="5"/>
      <dgm:spPr/>
      <dgm:t>
        <a:bodyPr/>
        <a:lstStyle/>
        <a:p>
          <a:endParaRPr lang="es-ES"/>
        </a:p>
      </dgm:t>
    </dgm:pt>
    <dgm:pt modelId="{CFF3288D-D74C-44EF-8248-56A581067ACD}" type="pres">
      <dgm:prSet presAssocID="{68F6A493-3136-44A2-A2E8-4D23A1C99F96}" presName="desTx" presStyleLbl="fgAcc1" presStyleIdx="4" presStyleCnt="5">
        <dgm:presLayoutVars>
          <dgm:bulletEnabled val="1"/>
        </dgm:presLayoutVars>
      </dgm:prSet>
      <dgm:spPr/>
      <dgm:t>
        <a:bodyPr/>
        <a:lstStyle/>
        <a:p>
          <a:endParaRPr lang="es-ES"/>
        </a:p>
      </dgm:t>
    </dgm:pt>
  </dgm:ptLst>
  <dgm:cxnLst>
    <dgm:cxn modelId="{FF50BF2E-A733-485E-869E-F3512154A8C3}" type="presOf" srcId="{F9711E9D-7E4E-4547-AADF-3770D20036E5}" destId="{D06E625A-E449-4CE6-986C-48022521A5F1}" srcOrd="0" destOrd="0" presId="urn:microsoft.com/office/officeart/2005/8/layout/process3"/>
    <dgm:cxn modelId="{64A3FADB-40BD-442C-995C-323FAA57834E}" type="presOf" srcId="{611C7017-D918-4918-A01F-1184142450E2}" destId="{99AC4A7F-5643-44AE-9F08-71E1FD3D951E}" srcOrd="1" destOrd="0" presId="urn:microsoft.com/office/officeart/2005/8/layout/process3"/>
    <dgm:cxn modelId="{0E7AC78B-2490-4446-8BC5-EDE1DA6A9F5A}" srcId="{7F55F16E-CB3A-40E4-A8F7-B65244C1B1B2}" destId="{E1CCE008-F316-4BE6-99B6-6A9CFDD00D54}" srcOrd="2" destOrd="0" parTransId="{A377E0FB-7136-4460-A791-D189AB65FB02}" sibTransId="{611C7017-D918-4918-A01F-1184142450E2}"/>
    <dgm:cxn modelId="{3EE865F6-A73C-4E56-94F5-6675A2EF9BB6}" type="presOf" srcId="{FEF8A7F3-6BED-4A76-B900-54717CE2663C}" destId="{CFF3288D-D74C-44EF-8248-56A581067ACD}" srcOrd="0" destOrd="0" presId="urn:microsoft.com/office/officeart/2005/8/layout/process3"/>
    <dgm:cxn modelId="{08937CE6-5FA7-4900-994F-0CCF5E974B21}" type="presOf" srcId="{79ADE336-43B7-45C3-B2CA-3A15D44E75DE}" destId="{AD25E8D1-8CA6-46C2-BAC6-7FAC670B729C}" srcOrd="1" destOrd="0" presId="urn:microsoft.com/office/officeart/2005/8/layout/process3"/>
    <dgm:cxn modelId="{DC235068-B8C7-4152-9ABB-59F84D0EBB48}" type="presOf" srcId="{611C7017-D918-4918-A01F-1184142450E2}" destId="{CF7BFC9A-01FF-4197-B380-237018FB5645}" srcOrd="0" destOrd="0" presId="urn:microsoft.com/office/officeart/2005/8/layout/process3"/>
    <dgm:cxn modelId="{FAB02A4B-88C4-47FC-911F-5FF7CD8EBE63}" type="presOf" srcId="{68F6A493-3136-44A2-A2E8-4D23A1C99F96}" destId="{985C4789-3F84-44F3-B2BB-A92B76B7684E}" srcOrd="1" destOrd="0" presId="urn:microsoft.com/office/officeart/2005/8/layout/process3"/>
    <dgm:cxn modelId="{91993BB5-1F10-413A-933C-970B37CD954D}" type="presOf" srcId="{F76505DD-CC30-40B0-B998-2DD6B38C5FF1}" destId="{3081B2B2-3C00-4CAD-860E-7CF32819F02C}" srcOrd="0" destOrd="0" presId="urn:microsoft.com/office/officeart/2005/8/layout/process3"/>
    <dgm:cxn modelId="{D6415FDD-A855-4C70-9954-5961B7159C47}" type="presOf" srcId="{79ADE336-43B7-45C3-B2CA-3A15D44E75DE}" destId="{88AC6ECC-5499-4924-974E-31D5D33AE8C3}" srcOrd="0" destOrd="0" presId="urn:microsoft.com/office/officeart/2005/8/layout/process3"/>
    <dgm:cxn modelId="{23BAECCA-9E8A-41CD-857C-B628F26E34B9}" srcId="{7F55F16E-CB3A-40E4-A8F7-B65244C1B1B2}" destId="{68F6A493-3136-44A2-A2E8-4D23A1C99F96}" srcOrd="4" destOrd="0" parTransId="{81544463-2792-473B-B7DC-207502C2636B}" sibTransId="{D6C2A810-8F0B-40A2-9AD9-F2DAB3E4BD41}"/>
    <dgm:cxn modelId="{8C516986-5C1A-4F3D-9887-0858DF9B3814}" type="presOf" srcId="{F0C2B4E0-F2E6-40C8-8BA5-471F1DE9DD28}" destId="{8299BF91-4F22-4B50-88A1-CA9B5C658BDC}" srcOrd="0" destOrd="0" presId="urn:microsoft.com/office/officeart/2005/8/layout/process3"/>
    <dgm:cxn modelId="{E94825B5-96A4-4389-B498-0B91A87207BC}" type="presOf" srcId="{B4599C9C-60F8-44E6-A348-860D8891852E}" destId="{C671EBB1-52CC-4458-8A43-D9AB1BA6D92E}" srcOrd="0" destOrd="0" presId="urn:microsoft.com/office/officeart/2005/8/layout/process3"/>
    <dgm:cxn modelId="{842AAB58-CB1C-4D33-A1E6-004184EEE280}" type="presOf" srcId="{3C268358-FABA-4BB8-9D89-062005484D1E}" destId="{D8F304B1-CAEF-489B-916B-DCFF5697F0D6}" srcOrd="0" destOrd="0" presId="urn:microsoft.com/office/officeart/2005/8/layout/process3"/>
    <dgm:cxn modelId="{9D4C8D28-C3EA-411B-BC60-9048DA4A8106}" type="presOf" srcId="{D502F590-18AE-4AA1-A953-71D7550A8BB2}" destId="{7F87C44D-3379-4868-9213-0BD217F3C143}" srcOrd="1" destOrd="0" presId="urn:microsoft.com/office/officeart/2005/8/layout/process3"/>
    <dgm:cxn modelId="{B681121E-DDED-46F2-8577-9FB70CB9106D}" type="presOf" srcId="{D502F590-18AE-4AA1-A953-71D7550A8BB2}" destId="{A51289C1-88DB-4A1E-8455-228B40A9E953}" srcOrd="0" destOrd="0" presId="urn:microsoft.com/office/officeart/2005/8/layout/process3"/>
    <dgm:cxn modelId="{CE3016D1-7AAC-47B8-8AFD-485319DF5471}" srcId="{7F55F16E-CB3A-40E4-A8F7-B65244C1B1B2}" destId="{E32C6B5A-F00C-4469-BAA1-2B7CBC3A0695}" srcOrd="1" destOrd="0" parTransId="{2659DDF6-753A-4087-9B60-8CFA443A3F61}" sibTransId="{79ADE336-43B7-45C3-B2CA-3A15D44E75DE}"/>
    <dgm:cxn modelId="{7873B6FA-6E03-4810-BBED-4C11277500C9}" type="presOf" srcId="{F76505DD-CC30-40B0-B998-2DD6B38C5FF1}" destId="{4CD9A8BE-F923-45B5-AEE6-758C50A74115}" srcOrd="1" destOrd="0" presId="urn:microsoft.com/office/officeart/2005/8/layout/process3"/>
    <dgm:cxn modelId="{DAAF871D-5E48-4102-8D4F-66DF82637976}" srcId="{E32C6B5A-F00C-4469-BAA1-2B7CBC3A0695}" destId="{C680F925-E289-4581-A7B8-72ED0286A048}" srcOrd="0" destOrd="0" parTransId="{3883E9E3-CE55-4E90-927F-9A1CF47E8F12}" sibTransId="{7CCD5214-4B93-4B96-BAC0-D6ECD697F1A3}"/>
    <dgm:cxn modelId="{B679AE25-A6A6-4E9E-9900-D4CCA88DBF6D}" srcId="{3C268358-FABA-4BB8-9D89-062005484D1E}" destId="{721CA413-830C-4180-8AC8-368DD808A394}" srcOrd="0" destOrd="0" parTransId="{9F042717-73EC-46A2-A0B9-E942096EC8A2}" sibTransId="{EF09013A-F161-4419-A229-04207A7E7237}"/>
    <dgm:cxn modelId="{F75309D3-3D04-4AE1-922A-4DA22C6BDE2F}" type="presOf" srcId="{E32C6B5A-F00C-4469-BAA1-2B7CBC3A0695}" destId="{82A710B5-44E6-4AB6-8593-5025D5DDCE7C}" srcOrd="0" destOrd="0" presId="urn:microsoft.com/office/officeart/2005/8/layout/process3"/>
    <dgm:cxn modelId="{5DE10F52-8759-4E62-BC25-6CFE1A5F78FD}" type="presOf" srcId="{E32C6B5A-F00C-4469-BAA1-2B7CBC3A0695}" destId="{038C241C-36B3-424B-B80F-BE986E3CF6B0}" srcOrd="1" destOrd="0" presId="urn:microsoft.com/office/officeart/2005/8/layout/process3"/>
    <dgm:cxn modelId="{C09CDE3C-F88A-42D8-856E-756704734A47}" type="presOf" srcId="{E1CCE008-F316-4BE6-99B6-6A9CFDD00D54}" destId="{7C03BE53-EBA2-4435-ADA7-A6D2A7F2FB02}" srcOrd="1" destOrd="0" presId="urn:microsoft.com/office/officeart/2005/8/layout/process3"/>
    <dgm:cxn modelId="{AE49C700-5573-4895-915D-CA43108B63DE}" srcId="{7F55F16E-CB3A-40E4-A8F7-B65244C1B1B2}" destId="{3C268358-FABA-4BB8-9D89-062005484D1E}" srcOrd="0" destOrd="0" parTransId="{8A804824-E074-483C-B66B-61D667056243}" sibTransId="{F76505DD-CC30-40B0-B998-2DD6B38C5FF1}"/>
    <dgm:cxn modelId="{1D90B063-7AC6-490B-9D35-64EDA51FD99C}" srcId="{7F55F16E-CB3A-40E4-A8F7-B65244C1B1B2}" destId="{D502F590-18AE-4AA1-A953-71D7550A8BB2}" srcOrd="3" destOrd="0" parTransId="{2437075F-8ABD-437F-9094-06955A6DD661}" sibTransId="{B4599C9C-60F8-44E6-A348-860D8891852E}"/>
    <dgm:cxn modelId="{74A14210-BACD-4545-A927-E0472EC399FE}" type="presOf" srcId="{C680F925-E289-4581-A7B8-72ED0286A048}" destId="{265504F2-B3CF-4661-9B46-BC2F01F973FB}" srcOrd="0" destOrd="0" presId="urn:microsoft.com/office/officeart/2005/8/layout/process3"/>
    <dgm:cxn modelId="{0B9642F8-D1EE-4CEF-8A81-42DB9666962B}" type="presOf" srcId="{68F6A493-3136-44A2-A2E8-4D23A1C99F96}" destId="{962487DF-C63A-454F-BC8C-765DC1CE5388}" srcOrd="0" destOrd="0" presId="urn:microsoft.com/office/officeart/2005/8/layout/process3"/>
    <dgm:cxn modelId="{DD90A9CA-5854-4301-B9E8-E9E805998E4E}" srcId="{E1CCE008-F316-4BE6-99B6-6A9CFDD00D54}" destId="{F0C2B4E0-F2E6-40C8-8BA5-471F1DE9DD28}" srcOrd="0" destOrd="0" parTransId="{5705FCB3-07F3-4699-928C-0D5DBC788CD1}" sibTransId="{0A26043F-884B-41FB-8ECF-0BC3DFF974BD}"/>
    <dgm:cxn modelId="{ED71329A-8592-4394-922E-CF7417A0CC8C}" type="presOf" srcId="{721CA413-830C-4180-8AC8-368DD808A394}" destId="{0C3601CC-B5F1-4072-9269-74F248F8C61D}" srcOrd="0" destOrd="0" presId="urn:microsoft.com/office/officeart/2005/8/layout/process3"/>
    <dgm:cxn modelId="{288556F7-A4C9-4AA6-B05A-1EAD0415C2BA}" srcId="{68F6A493-3136-44A2-A2E8-4D23A1C99F96}" destId="{FEF8A7F3-6BED-4A76-B900-54717CE2663C}" srcOrd="0" destOrd="0" parTransId="{103E56FC-E075-4F7D-A791-7C2F04126409}" sibTransId="{7A1FB6E3-41A1-4BF6-AE0C-C76464D827D5}"/>
    <dgm:cxn modelId="{B52F462D-9536-4786-88E2-56A79866925D}" type="presOf" srcId="{7F55F16E-CB3A-40E4-A8F7-B65244C1B1B2}" destId="{6FF4AD67-4960-42D1-8256-B0FE0F164C2B}" srcOrd="0" destOrd="0" presId="urn:microsoft.com/office/officeart/2005/8/layout/process3"/>
    <dgm:cxn modelId="{53284764-E76D-43C7-A940-9962A2027C6C}" type="presOf" srcId="{B4599C9C-60F8-44E6-A348-860D8891852E}" destId="{998E97CE-24C0-4879-9F9B-6FC70148D5BC}" srcOrd="1" destOrd="0" presId="urn:microsoft.com/office/officeart/2005/8/layout/process3"/>
    <dgm:cxn modelId="{B16CC13E-4C19-483B-AEB1-1E856F41BBFB}" srcId="{D502F590-18AE-4AA1-A953-71D7550A8BB2}" destId="{F9711E9D-7E4E-4547-AADF-3770D20036E5}" srcOrd="0" destOrd="0" parTransId="{12A809AE-F463-4EBB-BEFA-797E34E22717}" sibTransId="{B8EAC746-5C8D-4244-9C80-84BE0B8DFA69}"/>
    <dgm:cxn modelId="{00516136-58A0-4AA4-9D34-323EB039EE7C}" type="presOf" srcId="{3C268358-FABA-4BB8-9D89-062005484D1E}" destId="{2CC192EC-E0C4-42C9-B04B-F3465AEB622A}" srcOrd="1" destOrd="0" presId="urn:microsoft.com/office/officeart/2005/8/layout/process3"/>
    <dgm:cxn modelId="{FCB378CD-94AA-4BF7-BF12-0F0D006D0BAE}" type="presOf" srcId="{E1CCE008-F316-4BE6-99B6-6A9CFDD00D54}" destId="{A011BD8B-71EA-41E2-8D6C-926D8801DA70}" srcOrd="0" destOrd="0" presId="urn:microsoft.com/office/officeart/2005/8/layout/process3"/>
    <dgm:cxn modelId="{9C8484CA-779E-4988-9833-3BAA14DA498D}" type="presParOf" srcId="{6FF4AD67-4960-42D1-8256-B0FE0F164C2B}" destId="{32D5B183-EBFC-40CD-99D6-114E2E9CF740}" srcOrd="0" destOrd="0" presId="urn:microsoft.com/office/officeart/2005/8/layout/process3"/>
    <dgm:cxn modelId="{1A5C5961-0205-451F-8874-1F3660AED4EF}" type="presParOf" srcId="{32D5B183-EBFC-40CD-99D6-114E2E9CF740}" destId="{D8F304B1-CAEF-489B-916B-DCFF5697F0D6}" srcOrd="0" destOrd="0" presId="urn:microsoft.com/office/officeart/2005/8/layout/process3"/>
    <dgm:cxn modelId="{BB81B605-0830-4F84-9261-ECA8FA240649}" type="presParOf" srcId="{32D5B183-EBFC-40CD-99D6-114E2E9CF740}" destId="{2CC192EC-E0C4-42C9-B04B-F3465AEB622A}" srcOrd="1" destOrd="0" presId="urn:microsoft.com/office/officeart/2005/8/layout/process3"/>
    <dgm:cxn modelId="{4839D50E-4042-470D-9FB2-455D2F3204EA}" type="presParOf" srcId="{32D5B183-EBFC-40CD-99D6-114E2E9CF740}" destId="{0C3601CC-B5F1-4072-9269-74F248F8C61D}" srcOrd="2" destOrd="0" presId="urn:microsoft.com/office/officeart/2005/8/layout/process3"/>
    <dgm:cxn modelId="{10AFAB3C-FF80-4364-88B0-A7AAD615B0AA}" type="presParOf" srcId="{6FF4AD67-4960-42D1-8256-B0FE0F164C2B}" destId="{3081B2B2-3C00-4CAD-860E-7CF32819F02C}" srcOrd="1" destOrd="0" presId="urn:microsoft.com/office/officeart/2005/8/layout/process3"/>
    <dgm:cxn modelId="{DABBFACB-7EE7-4CF1-B1CB-CC25D1F0DCDF}" type="presParOf" srcId="{3081B2B2-3C00-4CAD-860E-7CF32819F02C}" destId="{4CD9A8BE-F923-45B5-AEE6-758C50A74115}" srcOrd="0" destOrd="0" presId="urn:microsoft.com/office/officeart/2005/8/layout/process3"/>
    <dgm:cxn modelId="{8A96B348-B465-4F11-B3B0-B38773616B28}" type="presParOf" srcId="{6FF4AD67-4960-42D1-8256-B0FE0F164C2B}" destId="{D031D52D-3FD3-4725-A053-953ECEAC0BCE}" srcOrd="2" destOrd="0" presId="urn:microsoft.com/office/officeart/2005/8/layout/process3"/>
    <dgm:cxn modelId="{76F9E3AF-1357-4B2D-A437-9F36E85609E2}" type="presParOf" srcId="{D031D52D-3FD3-4725-A053-953ECEAC0BCE}" destId="{82A710B5-44E6-4AB6-8593-5025D5DDCE7C}" srcOrd="0" destOrd="0" presId="urn:microsoft.com/office/officeart/2005/8/layout/process3"/>
    <dgm:cxn modelId="{35925634-FE20-4F1E-9DD0-475FFAB39455}" type="presParOf" srcId="{D031D52D-3FD3-4725-A053-953ECEAC0BCE}" destId="{038C241C-36B3-424B-B80F-BE986E3CF6B0}" srcOrd="1" destOrd="0" presId="urn:microsoft.com/office/officeart/2005/8/layout/process3"/>
    <dgm:cxn modelId="{D8EF26C7-B2F3-495B-8441-070EBA9AE2E8}" type="presParOf" srcId="{D031D52D-3FD3-4725-A053-953ECEAC0BCE}" destId="{265504F2-B3CF-4661-9B46-BC2F01F973FB}" srcOrd="2" destOrd="0" presId="urn:microsoft.com/office/officeart/2005/8/layout/process3"/>
    <dgm:cxn modelId="{C1EB31B5-83EE-438A-9C20-B7E9FCD45EE0}" type="presParOf" srcId="{6FF4AD67-4960-42D1-8256-B0FE0F164C2B}" destId="{88AC6ECC-5499-4924-974E-31D5D33AE8C3}" srcOrd="3" destOrd="0" presId="urn:microsoft.com/office/officeart/2005/8/layout/process3"/>
    <dgm:cxn modelId="{60BA5444-EF27-4EB6-BD78-DBD569DD92F0}" type="presParOf" srcId="{88AC6ECC-5499-4924-974E-31D5D33AE8C3}" destId="{AD25E8D1-8CA6-46C2-BAC6-7FAC670B729C}" srcOrd="0" destOrd="0" presId="urn:microsoft.com/office/officeart/2005/8/layout/process3"/>
    <dgm:cxn modelId="{A359F714-F634-4A49-9FC7-1E0578E02984}" type="presParOf" srcId="{6FF4AD67-4960-42D1-8256-B0FE0F164C2B}" destId="{D648CD66-092F-41CB-8B7B-59B42991162D}" srcOrd="4" destOrd="0" presId="urn:microsoft.com/office/officeart/2005/8/layout/process3"/>
    <dgm:cxn modelId="{8C0B4DEB-F304-4BB9-8309-2224D74C7942}" type="presParOf" srcId="{D648CD66-092F-41CB-8B7B-59B42991162D}" destId="{A011BD8B-71EA-41E2-8D6C-926D8801DA70}" srcOrd="0" destOrd="0" presId="urn:microsoft.com/office/officeart/2005/8/layout/process3"/>
    <dgm:cxn modelId="{62EA5A24-38B9-48BF-B0A7-65AA1C3974CF}" type="presParOf" srcId="{D648CD66-092F-41CB-8B7B-59B42991162D}" destId="{7C03BE53-EBA2-4435-ADA7-A6D2A7F2FB02}" srcOrd="1" destOrd="0" presId="urn:microsoft.com/office/officeart/2005/8/layout/process3"/>
    <dgm:cxn modelId="{F3525656-262D-4376-B0A3-F77542B6C17C}" type="presParOf" srcId="{D648CD66-092F-41CB-8B7B-59B42991162D}" destId="{8299BF91-4F22-4B50-88A1-CA9B5C658BDC}" srcOrd="2" destOrd="0" presId="urn:microsoft.com/office/officeart/2005/8/layout/process3"/>
    <dgm:cxn modelId="{AEC1EA36-5E1D-4033-BB12-F138A723D79C}" type="presParOf" srcId="{6FF4AD67-4960-42D1-8256-B0FE0F164C2B}" destId="{CF7BFC9A-01FF-4197-B380-237018FB5645}" srcOrd="5" destOrd="0" presId="urn:microsoft.com/office/officeart/2005/8/layout/process3"/>
    <dgm:cxn modelId="{1E31354F-9A16-4A9E-8F88-1D45CF9F5F4C}" type="presParOf" srcId="{CF7BFC9A-01FF-4197-B380-237018FB5645}" destId="{99AC4A7F-5643-44AE-9F08-71E1FD3D951E}" srcOrd="0" destOrd="0" presId="urn:microsoft.com/office/officeart/2005/8/layout/process3"/>
    <dgm:cxn modelId="{362680DB-ED47-427D-8F5A-464B1577FA14}" type="presParOf" srcId="{6FF4AD67-4960-42D1-8256-B0FE0F164C2B}" destId="{3EF2A326-0E7E-4274-AE79-59680B90247E}" srcOrd="6" destOrd="0" presId="urn:microsoft.com/office/officeart/2005/8/layout/process3"/>
    <dgm:cxn modelId="{DE513653-53D8-4AC2-8EF3-D474F63112B2}" type="presParOf" srcId="{3EF2A326-0E7E-4274-AE79-59680B90247E}" destId="{A51289C1-88DB-4A1E-8455-228B40A9E953}" srcOrd="0" destOrd="0" presId="urn:microsoft.com/office/officeart/2005/8/layout/process3"/>
    <dgm:cxn modelId="{109DC351-A564-4B35-BD9F-58C7B34ED451}" type="presParOf" srcId="{3EF2A326-0E7E-4274-AE79-59680B90247E}" destId="{7F87C44D-3379-4868-9213-0BD217F3C143}" srcOrd="1" destOrd="0" presId="urn:microsoft.com/office/officeart/2005/8/layout/process3"/>
    <dgm:cxn modelId="{20A69A57-3DCF-45E9-A7CC-D32370834E05}" type="presParOf" srcId="{3EF2A326-0E7E-4274-AE79-59680B90247E}" destId="{D06E625A-E449-4CE6-986C-48022521A5F1}" srcOrd="2" destOrd="0" presId="urn:microsoft.com/office/officeart/2005/8/layout/process3"/>
    <dgm:cxn modelId="{1089CDBF-EA24-4631-84F9-2D4E5CEB27E9}" type="presParOf" srcId="{6FF4AD67-4960-42D1-8256-B0FE0F164C2B}" destId="{C671EBB1-52CC-4458-8A43-D9AB1BA6D92E}" srcOrd="7" destOrd="0" presId="urn:microsoft.com/office/officeart/2005/8/layout/process3"/>
    <dgm:cxn modelId="{23F4B6DD-EEC4-4B0E-9F9A-0C8D5052F9FC}" type="presParOf" srcId="{C671EBB1-52CC-4458-8A43-D9AB1BA6D92E}" destId="{998E97CE-24C0-4879-9F9B-6FC70148D5BC}" srcOrd="0" destOrd="0" presId="urn:microsoft.com/office/officeart/2005/8/layout/process3"/>
    <dgm:cxn modelId="{EB691A99-A5A1-427F-8779-A4C055FE4AED}" type="presParOf" srcId="{6FF4AD67-4960-42D1-8256-B0FE0F164C2B}" destId="{891E001F-ECDE-4C99-B435-E2D4393B6492}" srcOrd="8" destOrd="0" presId="urn:microsoft.com/office/officeart/2005/8/layout/process3"/>
    <dgm:cxn modelId="{2A163E10-7360-472B-9B51-E2F291DCA540}" type="presParOf" srcId="{891E001F-ECDE-4C99-B435-E2D4393B6492}" destId="{962487DF-C63A-454F-BC8C-765DC1CE5388}" srcOrd="0" destOrd="0" presId="urn:microsoft.com/office/officeart/2005/8/layout/process3"/>
    <dgm:cxn modelId="{C8573835-6AC9-4C90-8B40-69159068766C}" type="presParOf" srcId="{891E001F-ECDE-4C99-B435-E2D4393B6492}" destId="{985C4789-3F84-44F3-B2BB-A92B76B7684E}" srcOrd="1" destOrd="0" presId="urn:microsoft.com/office/officeart/2005/8/layout/process3"/>
    <dgm:cxn modelId="{4C5793F3-E1DB-4531-9EB8-9779D390F8C8}" type="presParOf" srcId="{891E001F-ECDE-4C99-B435-E2D4393B6492}" destId="{CFF3288D-D74C-44EF-8248-56A581067AC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192EC-E0C4-42C9-B04B-F3465AEB622A}">
      <dsp:nvSpPr>
        <dsp:cNvPr id="0" name=""/>
        <dsp:cNvSpPr/>
      </dsp:nvSpPr>
      <dsp:spPr>
        <a:xfrm>
          <a:off x="6239" y="1026028"/>
          <a:ext cx="1407698" cy="86400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S" sz="2000" kern="1200"/>
            <a:t>Elemento</a:t>
          </a:r>
        </a:p>
      </dsp:txBody>
      <dsp:txXfrm>
        <a:off x="6239" y="1026028"/>
        <a:ext cx="1407698" cy="563079"/>
      </dsp:txXfrm>
    </dsp:sp>
    <dsp:sp modelId="{0C3601CC-B5F1-4072-9269-74F248F8C61D}">
      <dsp:nvSpPr>
        <dsp:cNvPr id="0" name=""/>
        <dsp:cNvSpPr/>
      </dsp:nvSpPr>
      <dsp:spPr>
        <a:xfrm>
          <a:off x="294562" y="1589108"/>
          <a:ext cx="1407698" cy="115200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s-ES" sz="2000" kern="1200"/>
            <a:t>Texto</a:t>
          </a:r>
        </a:p>
      </dsp:txBody>
      <dsp:txXfrm>
        <a:off x="328303" y="1622849"/>
        <a:ext cx="1340216" cy="1084518"/>
      </dsp:txXfrm>
    </dsp:sp>
    <dsp:sp modelId="{3081B2B2-3C00-4CAD-860E-7CF32819F02C}">
      <dsp:nvSpPr>
        <dsp:cNvPr id="0" name=""/>
        <dsp:cNvSpPr/>
      </dsp:nvSpPr>
      <dsp:spPr>
        <a:xfrm>
          <a:off x="1627339" y="1132330"/>
          <a:ext cx="452412" cy="35047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1627339" y="1202425"/>
        <a:ext cx="347269" cy="210286"/>
      </dsp:txXfrm>
    </dsp:sp>
    <dsp:sp modelId="{038C241C-36B3-424B-B80F-BE986E3CF6B0}">
      <dsp:nvSpPr>
        <dsp:cNvPr id="0" name=""/>
        <dsp:cNvSpPr/>
      </dsp:nvSpPr>
      <dsp:spPr>
        <a:xfrm>
          <a:off x="2267545" y="1026028"/>
          <a:ext cx="1407698" cy="86400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S" sz="2000" kern="1200" dirty="0"/>
            <a:t>Elemento</a:t>
          </a:r>
        </a:p>
      </dsp:txBody>
      <dsp:txXfrm>
        <a:off x="2267545" y="1026028"/>
        <a:ext cx="1407698" cy="563079"/>
      </dsp:txXfrm>
    </dsp:sp>
    <dsp:sp modelId="{265504F2-B3CF-4661-9B46-BC2F01F973FB}">
      <dsp:nvSpPr>
        <dsp:cNvPr id="0" name=""/>
        <dsp:cNvSpPr/>
      </dsp:nvSpPr>
      <dsp:spPr>
        <a:xfrm>
          <a:off x="2555869" y="1589108"/>
          <a:ext cx="1407698" cy="11520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s-ES" sz="2000" kern="1200"/>
            <a:t>Texto</a:t>
          </a:r>
        </a:p>
      </dsp:txBody>
      <dsp:txXfrm>
        <a:off x="2589610" y="1622849"/>
        <a:ext cx="1340216" cy="1084518"/>
      </dsp:txXfrm>
    </dsp:sp>
    <dsp:sp modelId="{88AC6ECC-5499-4924-974E-31D5D33AE8C3}">
      <dsp:nvSpPr>
        <dsp:cNvPr id="0" name=""/>
        <dsp:cNvSpPr/>
      </dsp:nvSpPr>
      <dsp:spPr>
        <a:xfrm>
          <a:off x="3888645" y="1132330"/>
          <a:ext cx="452412" cy="35047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3888645" y="1202425"/>
        <a:ext cx="347269" cy="210286"/>
      </dsp:txXfrm>
    </dsp:sp>
    <dsp:sp modelId="{7C03BE53-EBA2-4435-ADA7-A6D2A7F2FB02}">
      <dsp:nvSpPr>
        <dsp:cNvPr id="0" name=""/>
        <dsp:cNvSpPr/>
      </dsp:nvSpPr>
      <dsp:spPr>
        <a:xfrm>
          <a:off x="4528851" y="1026028"/>
          <a:ext cx="1407698" cy="86400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S" sz="2000" kern="1200" dirty="0"/>
            <a:t>Elemento</a:t>
          </a:r>
        </a:p>
      </dsp:txBody>
      <dsp:txXfrm>
        <a:off x="4528851" y="1026028"/>
        <a:ext cx="1407698" cy="563079"/>
      </dsp:txXfrm>
    </dsp:sp>
    <dsp:sp modelId="{8299BF91-4F22-4B50-88A1-CA9B5C658BDC}">
      <dsp:nvSpPr>
        <dsp:cNvPr id="0" name=""/>
        <dsp:cNvSpPr/>
      </dsp:nvSpPr>
      <dsp:spPr>
        <a:xfrm>
          <a:off x="4817175" y="1589108"/>
          <a:ext cx="1407698" cy="115200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s-ES" sz="2000" kern="1200"/>
            <a:t>Texto</a:t>
          </a:r>
        </a:p>
      </dsp:txBody>
      <dsp:txXfrm>
        <a:off x="4850916" y="1622849"/>
        <a:ext cx="1340216" cy="1084518"/>
      </dsp:txXfrm>
    </dsp:sp>
    <dsp:sp modelId="{CF7BFC9A-01FF-4197-B380-237018FB5645}">
      <dsp:nvSpPr>
        <dsp:cNvPr id="0" name=""/>
        <dsp:cNvSpPr/>
      </dsp:nvSpPr>
      <dsp:spPr>
        <a:xfrm>
          <a:off x="6149951" y="1132330"/>
          <a:ext cx="452412" cy="35047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6149951" y="1202425"/>
        <a:ext cx="347269" cy="210286"/>
      </dsp:txXfrm>
    </dsp:sp>
    <dsp:sp modelId="{7F87C44D-3379-4868-9213-0BD217F3C143}">
      <dsp:nvSpPr>
        <dsp:cNvPr id="0" name=""/>
        <dsp:cNvSpPr/>
      </dsp:nvSpPr>
      <dsp:spPr>
        <a:xfrm>
          <a:off x="6790157" y="1026028"/>
          <a:ext cx="1407698" cy="86400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S" sz="2000" kern="1200"/>
            <a:t>Elemento</a:t>
          </a:r>
        </a:p>
      </dsp:txBody>
      <dsp:txXfrm>
        <a:off x="6790157" y="1026028"/>
        <a:ext cx="1407698" cy="563079"/>
      </dsp:txXfrm>
    </dsp:sp>
    <dsp:sp modelId="{D06E625A-E449-4CE6-986C-48022521A5F1}">
      <dsp:nvSpPr>
        <dsp:cNvPr id="0" name=""/>
        <dsp:cNvSpPr/>
      </dsp:nvSpPr>
      <dsp:spPr>
        <a:xfrm>
          <a:off x="7078481" y="1589108"/>
          <a:ext cx="1407698" cy="11520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s-ES" sz="2000" kern="1200"/>
            <a:t>Texto</a:t>
          </a:r>
        </a:p>
      </dsp:txBody>
      <dsp:txXfrm>
        <a:off x="7112222" y="1622849"/>
        <a:ext cx="1340216" cy="1084518"/>
      </dsp:txXfrm>
    </dsp:sp>
    <dsp:sp modelId="{C671EBB1-52CC-4458-8A43-D9AB1BA6D92E}">
      <dsp:nvSpPr>
        <dsp:cNvPr id="0" name=""/>
        <dsp:cNvSpPr/>
      </dsp:nvSpPr>
      <dsp:spPr>
        <a:xfrm>
          <a:off x="8411257" y="1132330"/>
          <a:ext cx="452412" cy="35047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8411257" y="1202425"/>
        <a:ext cx="347269" cy="210286"/>
      </dsp:txXfrm>
    </dsp:sp>
    <dsp:sp modelId="{985C4789-3F84-44F3-B2BB-A92B76B7684E}">
      <dsp:nvSpPr>
        <dsp:cNvPr id="0" name=""/>
        <dsp:cNvSpPr/>
      </dsp:nvSpPr>
      <dsp:spPr>
        <a:xfrm>
          <a:off x="9051463" y="1026028"/>
          <a:ext cx="1407698" cy="8640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S" sz="2000" kern="1200"/>
            <a:t>Elemento</a:t>
          </a:r>
        </a:p>
      </dsp:txBody>
      <dsp:txXfrm>
        <a:off x="9051463" y="1026028"/>
        <a:ext cx="1407698" cy="563079"/>
      </dsp:txXfrm>
    </dsp:sp>
    <dsp:sp modelId="{CFF3288D-D74C-44EF-8248-56A581067ACD}">
      <dsp:nvSpPr>
        <dsp:cNvPr id="0" name=""/>
        <dsp:cNvSpPr/>
      </dsp:nvSpPr>
      <dsp:spPr>
        <a:xfrm>
          <a:off x="9339787" y="1589108"/>
          <a:ext cx="1407698" cy="11520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s-ES" sz="2000" kern="1200"/>
            <a:t>Texto</a:t>
          </a:r>
        </a:p>
      </dsp:txBody>
      <dsp:txXfrm>
        <a:off x="9373528" y="1622849"/>
        <a:ext cx="1340216" cy="10845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761991DB-DEE8-4174-9435-9D9F721C6C6A}" type="datetimeFigureOut">
              <a:t>29/07/2013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A7666ED7-631A-46AF-B451-227D0A8685A0}" type="slidenum">
              <a:t>‹Nº›</a:t>
            </a:fld>
            <a:endParaRPr lang="es-ES"/>
          </a:p>
        </p:txBody>
      </p:sp>
    </p:spTree>
    <p:extLst>
      <p:ext uri="{BB962C8B-B14F-4D97-AF65-F5344CB8AC3E}">
        <p14:creationId xmlns:p14="http://schemas.microsoft.com/office/powerpoint/2010/main" val="4025988101"/>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cs typeface="Calibri"/>
              </a:rPr>
              <a:t>Hemos diseñado esta plantilla</a:t>
            </a:r>
            <a:r>
              <a:rPr lang="es-ES" baseline="0" dirty="0">
                <a:cs typeface="Calibri"/>
              </a:rPr>
              <a:t> para que cada miembro del equipo del proyecto tenga un conjunto de diapositivas con su propio tema donde presentar su investigación. De esta manera, los miembros agregan una nueva diapositiva al conjunto: </a:t>
            </a:r>
          </a:p>
          <a:p>
            <a:r>
              <a:rPr lang="es-ES" baseline="0" dirty="0">
                <a:cs typeface="Calibri"/>
              </a:rPr>
              <a:t/>
            </a:r>
            <a:br>
              <a:rPr lang="es-ES" baseline="0" dirty="0">
                <a:cs typeface="Calibri"/>
              </a:rPr>
            </a:br>
            <a:endParaRPr lang="es-ES" baseline="0" dirty="0">
              <a:cs typeface="Calibri"/>
            </a:endParaRPr>
          </a:p>
          <a:p>
            <a:pPr marL="0" indent="0">
              <a:buFont typeface="Arial" panose="020B0604020202020204" pitchFamily="34" charset="0"/>
              <a:buNone/>
            </a:pPr>
            <a:r>
              <a:rPr lang="es-ES" dirty="0">
                <a:cs typeface="Calibri"/>
              </a:rPr>
              <a:t>Marque el lugar donde desea agregar la diapositiva</a:t>
            </a:r>
            <a:r>
              <a:rPr lang="es-ES" baseline="0" dirty="0">
                <a:cs typeface="Calibri"/>
              </a:rPr>
              <a:t> Seleccione </a:t>
            </a:r>
            <a:r>
              <a:rPr lang="es-ES" dirty="0">
                <a:cs typeface="Calibri"/>
              </a:rPr>
              <a:t>una </a:t>
            </a:r>
            <a:r>
              <a:rPr lang="es-ES" baseline="0" dirty="0">
                <a:cs typeface="Calibri"/>
              </a:rPr>
              <a:t>existente en el panel Miniaturas, haga</a:t>
            </a:r>
            <a:r>
              <a:rPr lang="es-ES" dirty="0"/>
              <a:t>clic en el botón Nueva diapositiva,</a:t>
            </a:r>
            <a:r>
              <a:rPr lang="es-ES" baseline="0" dirty="0"/>
              <a:t> luego </a:t>
            </a:r>
            <a:r>
              <a:rPr lang="es-ES" dirty="0"/>
              <a:t>elija un diseño.</a:t>
            </a:r>
            <a:r>
              <a:rPr lang="es-ES" baseline="0" dirty="0"/>
              <a:t> </a:t>
            </a:r>
          </a:p>
          <a:p>
            <a:pPr marL="0" indent="0">
              <a:buFont typeface="Arial" panose="020B0604020202020204" pitchFamily="34" charset="0"/>
              <a:buNone/>
            </a:pPr>
            <a:r>
              <a:rPr lang="es-ES" baseline="0" dirty="0">
                <a:cs typeface="Calibri"/>
              </a:rPr>
              <a:t/>
            </a:r>
            <a:br>
              <a:rPr lang="es-ES" baseline="0" dirty="0">
                <a:cs typeface="Calibri"/>
              </a:rPr>
            </a:br>
            <a:endParaRPr lang="es-ES" baseline="0" dirty="0">
              <a:cs typeface="Calibri"/>
            </a:endParaRPr>
          </a:p>
          <a:p>
            <a:pPr marL="0" indent="0">
              <a:buFont typeface="Arial" panose="020B0604020202020204" pitchFamily="34" charset="0"/>
              <a:buNone/>
            </a:pPr>
            <a:r>
              <a:rPr lang="es-ES" baseline="0" dirty="0"/>
              <a:t>La nueva diapositiva tiene el mismo tema que la anterior que seleccionó. </a:t>
            </a:r>
          </a:p>
          <a:p>
            <a:pPr marL="0" indent="0">
              <a:buFont typeface="Arial" panose="020B0604020202020204" pitchFamily="34" charset="0"/>
              <a:buNone/>
            </a:pPr>
            <a:r>
              <a:rPr lang="es-ES" b="1" baseline="0" dirty="0">
                <a:cs typeface="Calibri"/>
              </a:rPr>
              <a:t/>
            </a:r>
            <a:br>
              <a:rPr lang="es-ES" b="1" baseline="0" dirty="0">
                <a:cs typeface="Calibri"/>
              </a:rPr>
            </a:br>
            <a:endParaRPr lang="es-ES" b="1" baseline="0" dirty="0">
              <a:cs typeface="Calibri"/>
            </a:endParaRPr>
          </a:p>
          <a:p>
            <a:pPr marL="0" indent="0">
              <a:buFont typeface="Arial" panose="020B0604020202020204" pitchFamily="34" charset="0"/>
              <a:buNone/>
            </a:pPr>
            <a:r>
              <a:rPr lang="es-ES" b="1" baseline="0" dirty="0"/>
              <a:t>Tenga cuidado. </a:t>
            </a:r>
            <a:r>
              <a:rPr lang="es-ES" baseline="0" dirty="0"/>
              <a:t>No moleste a los demás moderadores al cambiar accidentalmente sus temas. Eso puede suceder si elige un tema Variante de la pestaña Diseño, que aplica esa apariencia a todas las diapositivas de la presentación</a:t>
            </a:r>
            <a:r>
              <a:rPr lang="es-ES" baseline="0"/>
              <a:t>. </a:t>
            </a:r>
            <a:endParaRPr lang="es-ES" dirty="0"/>
          </a:p>
        </p:txBody>
      </p:sp>
      <p:sp>
        <p:nvSpPr>
          <p:cNvPr id="4" name="Marcador de número de diapositiva 3"/>
          <p:cNvSpPr>
            <a:spLocks noGrp="1"/>
          </p:cNvSpPr>
          <p:nvPr>
            <p:ph type="sldNum" sz="quarter" idx="10"/>
          </p:nvPr>
        </p:nvSpPr>
        <p:spPr/>
        <p:txBody>
          <a:bodyPr/>
          <a:lstStyle/>
          <a:p>
            <a:fld id="{A7666ED7-631A-46AF-B451-227D0A8685A0}" type="slidenum">
              <a:rPr lang="es-ES"/>
              <a:t>1</a:t>
            </a:fld>
            <a:endParaRPr lang="es-ES"/>
          </a:p>
        </p:txBody>
      </p:sp>
    </p:spTree>
    <p:extLst>
      <p:ext uri="{BB962C8B-B14F-4D97-AF65-F5344CB8AC3E}">
        <p14:creationId xmlns:p14="http://schemas.microsoft.com/office/powerpoint/2010/main" val="235738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11</a:t>
            </a:fld>
            <a:endParaRPr lang="es-ES"/>
          </a:p>
        </p:txBody>
      </p:sp>
    </p:spTree>
    <p:extLst>
      <p:ext uri="{BB962C8B-B14F-4D97-AF65-F5344CB8AC3E}">
        <p14:creationId xmlns:p14="http://schemas.microsoft.com/office/powerpoint/2010/main" val="3779113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12</a:t>
            </a:fld>
            <a:endParaRPr lang="es-ES"/>
          </a:p>
        </p:txBody>
      </p:sp>
    </p:spTree>
    <p:extLst>
      <p:ext uri="{BB962C8B-B14F-4D97-AF65-F5344CB8AC3E}">
        <p14:creationId xmlns:p14="http://schemas.microsoft.com/office/powerpoint/2010/main" val="1198021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14</a:t>
            </a:fld>
            <a:endParaRPr lang="es-ES"/>
          </a:p>
        </p:txBody>
      </p:sp>
    </p:spTree>
    <p:extLst>
      <p:ext uri="{BB962C8B-B14F-4D97-AF65-F5344CB8AC3E}">
        <p14:creationId xmlns:p14="http://schemas.microsoft.com/office/powerpoint/2010/main" val="3919019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15</a:t>
            </a:fld>
            <a:endParaRPr lang="es-ES"/>
          </a:p>
        </p:txBody>
      </p:sp>
    </p:spTree>
    <p:extLst>
      <p:ext uri="{BB962C8B-B14F-4D97-AF65-F5344CB8AC3E}">
        <p14:creationId xmlns:p14="http://schemas.microsoft.com/office/powerpoint/2010/main" val="3631741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17</a:t>
            </a:fld>
            <a:endParaRPr lang="es-ES"/>
          </a:p>
        </p:txBody>
      </p:sp>
    </p:spTree>
    <p:extLst>
      <p:ext uri="{BB962C8B-B14F-4D97-AF65-F5344CB8AC3E}">
        <p14:creationId xmlns:p14="http://schemas.microsoft.com/office/powerpoint/2010/main" val="1394589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18</a:t>
            </a:fld>
            <a:endParaRPr lang="es-ES"/>
          </a:p>
        </p:txBody>
      </p:sp>
    </p:spTree>
    <p:extLst>
      <p:ext uri="{BB962C8B-B14F-4D97-AF65-F5344CB8AC3E}">
        <p14:creationId xmlns:p14="http://schemas.microsoft.com/office/powerpoint/2010/main" val="2829779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19</a:t>
            </a:fld>
            <a:endParaRPr lang="es-ES"/>
          </a:p>
        </p:txBody>
      </p:sp>
    </p:spTree>
    <p:extLst>
      <p:ext uri="{BB962C8B-B14F-4D97-AF65-F5344CB8AC3E}">
        <p14:creationId xmlns:p14="http://schemas.microsoft.com/office/powerpoint/2010/main" val="3858393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20</a:t>
            </a:fld>
            <a:endParaRPr lang="es-ES"/>
          </a:p>
        </p:txBody>
      </p:sp>
    </p:spTree>
    <p:extLst>
      <p:ext uri="{BB962C8B-B14F-4D97-AF65-F5344CB8AC3E}">
        <p14:creationId xmlns:p14="http://schemas.microsoft.com/office/powerpoint/2010/main" val="3481348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2</a:t>
            </a:fld>
            <a:endParaRPr lang="es-ES"/>
          </a:p>
        </p:txBody>
      </p:sp>
    </p:spTree>
    <p:extLst>
      <p:ext uri="{BB962C8B-B14F-4D97-AF65-F5344CB8AC3E}">
        <p14:creationId xmlns:p14="http://schemas.microsoft.com/office/powerpoint/2010/main" val="2716190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3</a:t>
            </a:fld>
            <a:endParaRPr lang="es-ES"/>
          </a:p>
        </p:txBody>
      </p:sp>
    </p:spTree>
    <p:extLst>
      <p:ext uri="{BB962C8B-B14F-4D97-AF65-F5344CB8AC3E}">
        <p14:creationId xmlns:p14="http://schemas.microsoft.com/office/powerpoint/2010/main" val="180728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4</a:t>
            </a:fld>
            <a:endParaRPr lang="es-ES"/>
          </a:p>
        </p:txBody>
      </p:sp>
    </p:spTree>
    <p:extLst>
      <p:ext uri="{BB962C8B-B14F-4D97-AF65-F5344CB8AC3E}">
        <p14:creationId xmlns:p14="http://schemas.microsoft.com/office/powerpoint/2010/main" val="313758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5</a:t>
            </a:fld>
            <a:endParaRPr lang="es-ES"/>
          </a:p>
        </p:txBody>
      </p:sp>
    </p:spTree>
    <p:extLst>
      <p:ext uri="{BB962C8B-B14F-4D97-AF65-F5344CB8AC3E}">
        <p14:creationId xmlns:p14="http://schemas.microsoft.com/office/powerpoint/2010/main" val="2595787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6</a:t>
            </a:fld>
            <a:endParaRPr lang="es-ES"/>
          </a:p>
        </p:txBody>
      </p:sp>
    </p:spTree>
    <p:extLst>
      <p:ext uri="{BB962C8B-B14F-4D97-AF65-F5344CB8AC3E}">
        <p14:creationId xmlns:p14="http://schemas.microsoft.com/office/powerpoint/2010/main" val="3647540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7</a:t>
            </a:fld>
            <a:endParaRPr lang="es-ES"/>
          </a:p>
        </p:txBody>
      </p:sp>
    </p:spTree>
    <p:extLst>
      <p:ext uri="{BB962C8B-B14F-4D97-AF65-F5344CB8AC3E}">
        <p14:creationId xmlns:p14="http://schemas.microsoft.com/office/powerpoint/2010/main" val="327482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9</a:t>
            </a:fld>
            <a:endParaRPr lang="es-ES"/>
          </a:p>
        </p:txBody>
      </p:sp>
    </p:spTree>
    <p:extLst>
      <p:ext uri="{BB962C8B-B14F-4D97-AF65-F5344CB8AC3E}">
        <p14:creationId xmlns:p14="http://schemas.microsoft.com/office/powerpoint/2010/main" val="3996141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10</a:t>
            </a:fld>
            <a:endParaRPr lang="es-ES"/>
          </a:p>
        </p:txBody>
      </p:sp>
    </p:spTree>
    <p:extLst>
      <p:ext uri="{BB962C8B-B14F-4D97-AF65-F5344CB8AC3E}">
        <p14:creationId xmlns:p14="http://schemas.microsoft.com/office/powerpoint/2010/main" val="2757680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03504" y="770467"/>
            <a:ext cx="10782300" cy="3352800"/>
          </a:xfrm>
        </p:spPr>
        <p:txBody>
          <a:bodyPr anchor="b">
            <a:noAutofit/>
          </a:bodyPr>
          <a:lstStyle>
            <a:lvl1pPr algn="l" latinLnBrk="0">
              <a:lnSpc>
                <a:spcPct val="80000"/>
              </a:lnSpc>
              <a:defRPr lang="es-ES" sz="8800" spc="-120" baseline="0">
                <a:solidFill>
                  <a:srgbClr val="FFFFFF"/>
                </a:solidFill>
              </a:defRPr>
            </a:lvl1pPr>
          </a:lstStyle>
          <a:p>
            <a:r>
              <a:rPr lang="es-ES"/>
              <a:t>Haga clic para modificar el estilo de título del patrón</a:t>
            </a:r>
          </a:p>
        </p:txBody>
      </p:sp>
      <p:sp>
        <p:nvSpPr>
          <p:cNvPr id="3" name="Subtítulo 2"/>
          <p:cNvSpPr>
            <a:spLocks noGrp="1"/>
          </p:cNvSpPr>
          <p:nvPr>
            <p:ph type="subTitle" idx="1"/>
          </p:nvPr>
        </p:nvSpPr>
        <p:spPr>
          <a:xfrm>
            <a:off x="667512" y="4206876"/>
            <a:ext cx="9228201" cy="1645920"/>
          </a:xfrm>
        </p:spPr>
        <p:txBody>
          <a:bodyPr>
            <a:normAutofit/>
          </a:bodyPr>
          <a:lstStyle>
            <a:lvl1pPr marL="0" indent="0" algn="l" latinLnBrk="0">
              <a:buNone/>
              <a:defRPr lang="es-ES" sz="3200">
                <a:solidFill>
                  <a:srgbClr val="262626"/>
                </a:solidFill>
                <a:latin typeface="+mj-lt"/>
              </a:defRPr>
            </a:lvl1pPr>
            <a:lvl2pPr marL="457200" indent="0" algn="ctr" latinLnBrk="0">
              <a:buNone/>
              <a:defRPr lang="es-ES" sz="2800"/>
            </a:lvl2pPr>
            <a:lvl3pPr marL="914400" indent="0" algn="ctr" latinLnBrk="0">
              <a:buNone/>
              <a:defRPr lang="es-ES" sz="2400"/>
            </a:lvl3pPr>
            <a:lvl4pPr marL="1371600" indent="0" algn="ctr" latinLnBrk="0">
              <a:buNone/>
              <a:defRPr lang="es-ES" sz="2000"/>
            </a:lvl4pPr>
            <a:lvl5pPr marL="1828800" indent="0" algn="ctr" latinLnBrk="0">
              <a:buNone/>
              <a:defRPr lang="es-ES" sz="2000"/>
            </a:lvl5pPr>
            <a:lvl6pPr marL="2286000" indent="0" algn="ctr" latinLnBrk="0">
              <a:buNone/>
              <a:defRPr lang="es-ES" sz="2000"/>
            </a:lvl6pPr>
            <a:lvl7pPr marL="2743200" indent="0" algn="ctr" latinLnBrk="0">
              <a:buNone/>
              <a:defRPr lang="es-ES" sz="2000"/>
            </a:lvl7pPr>
            <a:lvl8pPr marL="3200400" indent="0" algn="ctr" latinLnBrk="0">
              <a:buNone/>
              <a:defRPr lang="es-ES" sz="2000"/>
            </a:lvl8pPr>
            <a:lvl9pPr marL="3657600" indent="0" algn="ctr" latinLnBrk="0">
              <a:buNone/>
              <a:defRPr lang="es-ES" sz="2000"/>
            </a:lvl9pPr>
          </a:lstStyle>
          <a:p>
            <a:r>
              <a:rPr lang="es-ES"/>
              <a:t>Haga clic para modificar el estilo de subtítulo del patrón</a:t>
            </a:r>
          </a:p>
        </p:txBody>
      </p:sp>
      <p:sp>
        <p:nvSpPr>
          <p:cNvPr id="7" name="Marcador de fecha 6"/>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8" name="Marcador de pie de página 7"/>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9" name="Marcador de número de diapositiva 8"/>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412859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F4E5243-F52A-4D37-9694-EB26C6C31910}"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88197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43950" y="695325"/>
            <a:ext cx="2628900" cy="48006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771525" y="714375"/>
            <a:ext cx="7734300" cy="54006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A77B6E1-634A-48DC-9E8B-D894023267EF}"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95721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03504" y="770467"/>
            <a:ext cx="10782300" cy="3352800"/>
          </a:xfrm>
        </p:spPr>
        <p:txBody>
          <a:bodyPr anchor="b">
            <a:noAutofit/>
          </a:bodyPr>
          <a:lstStyle>
            <a:lvl1pPr algn="l" latinLnBrk="0">
              <a:lnSpc>
                <a:spcPct val="80000"/>
              </a:lnSpc>
              <a:defRPr lang="es-ES" sz="8800" spc="-120" baseline="0">
                <a:solidFill>
                  <a:srgbClr val="FFFFFF"/>
                </a:solidFill>
              </a:defRPr>
            </a:lvl1pPr>
          </a:lstStyle>
          <a:p>
            <a:r>
              <a:rPr lang="es-ES"/>
              <a:t>Haga clic para modificar el estilo de título del patrón</a:t>
            </a:r>
          </a:p>
        </p:txBody>
      </p:sp>
      <p:sp>
        <p:nvSpPr>
          <p:cNvPr id="3" name="Subtítulo 2"/>
          <p:cNvSpPr>
            <a:spLocks noGrp="1"/>
          </p:cNvSpPr>
          <p:nvPr>
            <p:ph type="subTitle" idx="1"/>
          </p:nvPr>
        </p:nvSpPr>
        <p:spPr>
          <a:xfrm>
            <a:off x="667512" y="4206876"/>
            <a:ext cx="9228201" cy="1645920"/>
          </a:xfrm>
        </p:spPr>
        <p:txBody>
          <a:bodyPr>
            <a:normAutofit/>
          </a:bodyPr>
          <a:lstStyle>
            <a:lvl1pPr marL="0" indent="0" algn="l" latinLnBrk="0">
              <a:buNone/>
              <a:defRPr lang="es-ES" sz="3200">
                <a:solidFill>
                  <a:schemeClr val="bg1"/>
                </a:solidFill>
                <a:latin typeface="+mj-lt"/>
              </a:defRPr>
            </a:lvl1pPr>
            <a:lvl2pPr marL="457200" indent="0" algn="ctr" latinLnBrk="0">
              <a:buNone/>
              <a:defRPr lang="es-ES" sz="2800"/>
            </a:lvl2pPr>
            <a:lvl3pPr marL="914400" indent="0" algn="ctr" latinLnBrk="0">
              <a:buNone/>
              <a:defRPr lang="es-ES" sz="2400"/>
            </a:lvl3pPr>
            <a:lvl4pPr marL="1371600" indent="0" algn="ctr" latinLnBrk="0">
              <a:buNone/>
              <a:defRPr lang="es-ES" sz="2000"/>
            </a:lvl4pPr>
            <a:lvl5pPr marL="1828800" indent="0" algn="ctr" latinLnBrk="0">
              <a:buNone/>
              <a:defRPr lang="es-ES" sz="2000"/>
            </a:lvl5pPr>
            <a:lvl6pPr marL="2286000" indent="0" algn="ctr" latinLnBrk="0">
              <a:buNone/>
              <a:defRPr lang="es-ES" sz="2000"/>
            </a:lvl6pPr>
            <a:lvl7pPr marL="2743200" indent="0" algn="ctr" latinLnBrk="0">
              <a:buNone/>
              <a:defRPr lang="es-ES" sz="2000"/>
            </a:lvl7pPr>
            <a:lvl8pPr marL="3200400" indent="0" algn="ctr" latinLnBrk="0">
              <a:buNone/>
              <a:defRPr lang="es-ES" sz="2000"/>
            </a:lvl8pPr>
            <a:lvl9pPr marL="3657600" indent="0" algn="ctr" latinLnBrk="0">
              <a:buNone/>
              <a:defRPr lang="es-ES" sz="2000"/>
            </a:lvl9pPr>
          </a:lstStyle>
          <a:p>
            <a:r>
              <a:rPr lang="es-ES"/>
              <a:t>Haga clic para modificar el estilo de subtítulo del patrón</a:t>
            </a:r>
          </a:p>
        </p:txBody>
      </p:sp>
      <p:sp>
        <p:nvSpPr>
          <p:cNvPr id="7" name="Marcador de fecha 6"/>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8" name="Marcador de pie de página 7"/>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9" name="Marcador de número de diapositiva 8"/>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423361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B2D3E9E-A95C-48F2-B4BF-A71542E0BE9A}"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5278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03504" y="767419"/>
            <a:ext cx="10780776" cy="3355848"/>
          </a:xfrm>
        </p:spPr>
        <p:txBody>
          <a:bodyPr anchor="b">
            <a:normAutofit/>
          </a:bodyPr>
          <a:lstStyle>
            <a:lvl1pPr latinLnBrk="0">
              <a:lnSpc>
                <a:spcPct val="80000"/>
              </a:lnSpc>
              <a:defRPr lang="es-ES" sz="8800" b="0" baseline="0">
                <a:solidFill>
                  <a:schemeClr val="accent1"/>
                </a:solidFill>
              </a:defRPr>
            </a:lvl1pPr>
          </a:lstStyle>
          <a:p>
            <a:r>
              <a:rPr lang="es-ES"/>
              <a:t>Haga clic para modificar el estilo de título del patrón</a:t>
            </a:r>
          </a:p>
        </p:txBody>
      </p:sp>
      <p:sp>
        <p:nvSpPr>
          <p:cNvPr id="3" name="Marcador de texto 2"/>
          <p:cNvSpPr>
            <a:spLocks noGrp="1"/>
          </p:cNvSpPr>
          <p:nvPr>
            <p:ph type="body" idx="1"/>
          </p:nvPr>
        </p:nvSpPr>
        <p:spPr>
          <a:xfrm>
            <a:off x="667512" y="4204209"/>
            <a:ext cx="9226296" cy="1645920"/>
          </a:xfrm>
        </p:spPr>
        <p:txBody>
          <a:bodyPr anchor="t">
            <a:normAutofit/>
          </a:bodyPr>
          <a:lstStyle>
            <a:lvl1pPr marL="0" indent="0" latinLnBrk="0">
              <a:buNone/>
              <a:defRPr lang="es-ES" sz="3200">
                <a:solidFill>
                  <a:schemeClr val="tx1"/>
                </a:solidFill>
                <a:latin typeface="+mj-lt"/>
              </a:defRPr>
            </a:lvl1pPr>
            <a:lvl2pPr marL="457200" indent="0" latinLnBrk="0">
              <a:buNone/>
              <a:defRPr lang="es-ES" sz="1800">
                <a:solidFill>
                  <a:schemeClr val="tx1">
                    <a:tint val="75000"/>
                  </a:schemeClr>
                </a:solidFill>
              </a:defRPr>
            </a:lvl2pPr>
            <a:lvl3pPr marL="914400" indent="0" latinLnBrk="0">
              <a:buNone/>
              <a:defRPr lang="es-ES" sz="1600">
                <a:solidFill>
                  <a:schemeClr val="tx1">
                    <a:tint val="75000"/>
                  </a:schemeClr>
                </a:solidFill>
              </a:defRPr>
            </a:lvl3pPr>
            <a:lvl4pPr marL="1371600" indent="0" latinLnBrk="0">
              <a:buNone/>
              <a:defRPr lang="es-ES" sz="1400">
                <a:solidFill>
                  <a:schemeClr val="tx1">
                    <a:tint val="75000"/>
                  </a:schemeClr>
                </a:solidFill>
              </a:defRPr>
            </a:lvl4pPr>
            <a:lvl5pPr marL="1828800" indent="0" latinLnBrk="0">
              <a:buNone/>
              <a:defRPr lang="es-ES" sz="1400">
                <a:solidFill>
                  <a:schemeClr val="tx1">
                    <a:tint val="75000"/>
                  </a:schemeClr>
                </a:solidFill>
              </a:defRPr>
            </a:lvl5pPr>
            <a:lvl6pPr marL="2286000" indent="0" latinLnBrk="0">
              <a:buNone/>
              <a:defRPr lang="es-ES" sz="1400">
                <a:solidFill>
                  <a:schemeClr val="tx1">
                    <a:tint val="75000"/>
                  </a:schemeClr>
                </a:solidFill>
              </a:defRPr>
            </a:lvl6pPr>
            <a:lvl7pPr marL="2743200" indent="0" latinLnBrk="0">
              <a:buNone/>
              <a:defRPr lang="es-ES" sz="1400">
                <a:solidFill>
                  <a:schemeClr val="tx1">
                    <a:tint val="75000"/>
                  </a:schemeClr>
                </a:solidFill>
              </a:defRPr>
            </a:lvl7pPr>
            <a:lvl8pPr marL="3200400" indent="0" latinLnBrk="0">
              <a:buNone/>
              <a:defRPr lang="es-ES" sz="1400">
                <a:solidFill>
                  <a:schemeClr val="tx1">
                    <a:tint val="75000"/>
                  </a:schemeClr>
                </a:solidFill>
              </a:defRPr>
            </a:lvl8pPr>
            <a:lvl9pPr marL="3657600" indent="0" latinLnBrk="0">
              <a:buNone/>
              <a:defRPr lang="es-ES" sz="14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5586B75A-687E-405C-8A0B-8D00578BA2C3}" type="datetimeFigureOut">
              <a:pPr/>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pPr/>
              <a:t>‹Nº›</a:t>
            </a:fld>
            <a:endParaRPr lang="es-ES"/>
          </a:p>
        </p:txBody>
      </p:sp>
    </p:spTree>
    <p:extLst>
      <p:ext uri="{BB962C8B-B14F-4D97-AF65-F5344CB8AC3E}">
        <p14:creationId xmlns:p14="http://schemas.microsoft.com/office/powerpoint/2010/main" val="368118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76656"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011330"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12952B5-7A2F-4CC8-B7CE-9234E21C2837}"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72336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ES"/>
              <a:t>Haga clic para modificar el estilo de título del patrón</a:t>
            </a:r>
          </a:p>
        </p:txBody>
      </p:sp>
      <p:sp>
        <p:nvSpPr>
          <p:cNvPr id="3" name="Marcador de texto 2"/>
          <p:cNvSpPr>
            <a:spLocks noGrp="1"/>
          </p:cNvSpPr>
          <p:nvPr>
            <p:ph type="body" idx="1"/>
          </p:nvPr>
        </p:nvSpPr>
        <p:spPr>
          <a:xfrm>
            <a:off x="676656" y="2040467"/>
            <a:ext cx="4663440" cy="723400"/>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contenido 3"/>
          <p:cNvSpPr>
            <a:spLocks noGrp="1"/>
          </p:cNvSpPr>
          <p:nvPr>
            <p:ph sz="half" idx="2"/>
          </p:nvPr>
        </p:nvSpPr>
        <p:spPr>
          <a:xfrm>
            <a:off x="676656" y="2753084"/>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007608" y="2038435"/>
            <a:ext cx="4663440" cy="722376"/>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007608" y="2750990"/>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E1DA07A-9201-4B4B-BAF2-015AFA30F520}" type="datetimeFigureOut">
              <a:t>29/07/2013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85823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73D7E00A-486F-4252-8B1D-E32645521F49}" type="datetimeFigureOut">
              <a:t>29/07/2013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9813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DF5F92-E675-4B36-9A60-69A962A68675}" type="datetimeFigureOut">
              <a:t>29/07/2013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6637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ángulo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ítulo 8"/>
          <p:cNvSpPr>
            <a:spLocks noGrp="1"/>
          </p:cNvSpPr>
          <p:nvPr>
            <p:ph type="title"/>
          </p:nvPr>
        </p:nvSpPr>
        <p:spPr>
          <a:xfrm>
            <a:off x="8261404" y="542282"/>
            <a:ext cx="3383280" cy="1920240"/>
          </a:xfrm>
        </p:spPr>
        <p:txBody>
          <a:bodyPr anchor="b">
            <a:noAutofit/>
          </a:bodyPr>
          <a:lstStyle>
            <a:lvl1pPr latinLnBrk="0">
              <a:lnSpc>
                <a:spcPct val="85000"/>
              </a:lnSpc>
              <a:defRPr lang="es-ES" sz="4000">
                <a:solidFill>
                  <a:srgbClr val="FFFFFF"/>
                </a:solidFill>
              </a:defRPr>
            </a:lvl1pPr>
          </a:lstStyle>
          <a:p>
            <a:r>
              <a:rPr lang="es-ES"/>
              <a:t>Haga clic para modificar el estilo de título del patrón</a:t>
            </a:r>
          </a:p>
        </p:txBody>
      </p:sp>
      <p:sp>
        <p:nvSpPr>
          <p:cNvPr id="3" name="Marcador de contenido 2"/>
          <p:cNvSpPr>
            <a:spLocks noGrp="1"/>
          </p:cNvSpPr>
          <p:nvPr>
            <p:ph idx="1"/>
          </p:nvPr>
        </p:nvSpPr>
        <p:spPr>
          <a:xfrm>
            <a:off x="762000" y="762000"/>
            <a:ext cx="6096000" cy="4572000"/>
          </a:xfrm>
        </p:spPr>
        <p:txBody>
          <a:bodyPr/>
          <a:lstStyle>
            <a:lvl1pPr latinLnBrk="0">
              <a:defRPr lang="es-ES" sz="3200"/>
            </a:lvl1pPr>
            <a:lvl2pPr latinLnBrk="0">
              <a:defRPr lang="es-ES" sz="2800"/>
            </a:lvl2pPr>
            <a:lvl3pPr latinLnBrk="0">
              <a:defRPr lang="es-ES" sz="2400"/>
            </a:lvl3pPr>
            <a:lvl4pPr latinLnBrk="0">
              <a:defRPr lang="es-ES" sz="2000"/>
            </a:lvl4pPr>
            <a:lvl5pPr latinLnBrk="0">
              <a:defRPr lang="es-ES" sz="2000"/>
            </a:lvl5pPr>
            <a:lvl6pPr latinLnBrk="0">
              <a:defRPr lang="es-ES" sz="2000"/>
            </a:lvl6pPr>
            <a:lvl7pPr latinLnBrk="0">
              <a:defRPr lang="es-ES" sz="2000"/>
            </a:lvl7pPr>
            <a:lvl8pPr latinLnBrk="0">
              <a:defRPr lang="es-ES" sz="2000"/>
            </a:lvl8pPr>
            <a:lvl9pPr latinLnBrk="0">
              <a:defRPr lang="es-ES"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es-ES" sz="18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marL="0" marR="0" lvl="0" indent="0" algn="l" defTabSz="914400" eaLnBrk="1" fontAlgn="auto" latinLnBrk="0" hangingPunct="1">
              <a:lnSpc>
                <a:spcPct val="100000"/>
              </a:lnSpc>
              <a:spcBef>
                <a:spcPts val="1400"/>
              </a:spcBef>
              <a:spcAft>
                <a:spcPts val="0"/>
              </a:spcAft>
              <a:buClrTx/>
              <a:buSzTx/>
              <a:buFontTx/>
              <a:buNone/>
              <a:tabLst/>
              <a:defRPr lang="es-ES"/>
            </a:pPr>
            <a:r>
              <a:rPr lang="es-ES"/>
              <a:t>Haga clic para modificar los estilos de texto del patrón</a:t>
            </a:r>
          </a:p>
        </p:txBody>
      </p:sp>
      <p:sp>
        <p:nvSpPr>
          <p:cNvPr id="5" name="Marcador de fecha 4"/>
          <p:cNvSpPr>
            <a:spLocks noGrp="1"/>
          </p:cNvSpPr>
          <p:nvPr>
            <p:ph type="dt" sz="half" idx="10"/>
          </p:nvPr>
        </p:nvSpPr>
        <p:spPr/>
        <p:txBody>
          <a:bodyPr/>
          <a:lstStyle/>
          <a:p>
            <a:fld id="{AF6E2C9B-5FA2-460D-9BE7-B0812FC2A6FF}"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lvl1pPr latinLnBrk="0">
              <a:defRPr lang="es-ES">
                <a:solidFill>
                  <a:srgbClr val="FFFFFF">
                    <a:alpha val="20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31196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B2D3E9E-A95C-48F2-B4BF-A71542E0BE9A}"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19771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9224" y="5418667"/>
            <a:ext cx="10780776" cy="613283"/>
          </a:xfrm>
        </p:spPr>
        <p:txBody>
          <a:bodyPr anchor="b">
            <a:normAutofit/>
          </a:bodyPr>
          <a:lstStyle>
            <a:lvl1pPr latinLnBrk="0">
              <a:defRPr lang="es-ES" sz="3200" b="0">
                <a:solidFill>
                  <a:srgbClr val="FFFFFF"/>
                </a:solidFill>
              </a:defRPr>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es-ES" sz="3200">
                <a:solidFill>
                  <a:schemeClr val="tx1">
                    <a:lumMod val="75000"/>
                    <a:lumOff val="25000"/>
                  </a:schemeClr>
                </a:solidFill>
              </a:defRPr>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texto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es-ES" sz="14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2" name="Marcador de fecha 11"/>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13" name="Marcador de pie de página 12"/>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14" name="Marcador de número de diapositiva 13"/>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10150134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F4E5243-F52A-4D37-9694-EB26C6C31910}"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8912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43950" y="695325"/>
            <a:ext cx="2628900" cy="48006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771525" y="714375"/>
            <a:ext cx="7734300" cy="54006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A77B6E1-634A-48DC-9E8B-D894023267EF}"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84953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03504" y="770467"/>
            <a:ext cx="10782300" cy="3352800"/>
          </a:xfrm>
        </p:spPr>
        <p:txBody>
          <a:bodyPr anchor="b">
            <a:noAutofit/>
          </a:bodyPr>
          <a:lstStyle>
            <a:lvl1pPr algn="l" latinLnBrk="0">
              <a:lnSpc>
                <a:spcPct val="80000"/>
              </a:lnSpc>
              <a:defRPr lang="es-ES" sz="8800" spc="-120" baseline="0">
                <a:solidFill>
                  <a:srgbClr val="FFFFFF"/>
                </a:solidFill>
              </a:defRPr>
            </a:lvl1pPr>
          </a:lstStyle>
          <a:p>
            <a:r>
              <a:rPr lang="es-ES"/>
              <a:t>Haga clic para modificar el estilo de título del patrón</a:t>
            </a:r>
          </a:p>
        </p:txBody>
      </p:sp>
      <p:sp>
        <p:nvSpPr>
          <p:cNvPr id="3" name="Subtítulo 2"/>
          <p:cNvSpPr>
            <a:spLocks noGrp="1"/>
          </p:cNvSpPr>
          <p:nvPr>
            <p:ph type="subTitle" idx="1"/>
          </p:nvPr>
        </p:nvSpPr>
        <p:spPr>
          <a:xfrm>
            <a:off x="667512" y="4206876"/>
            <a:ext cx="9228201" cy="1645920"/>
          </a:xfrm>
        </p:spPr>
        <p:txBody>
          <a:bodyPr>
            <a:normAutofit/>
          </a:bodyPr>
          <a:lstStyle>
            <a:lvl1pPr marL="0" indent="0" algn="l" latinLnBrk="0">
              <a:buNone/>
              <a:defRPr lang="es-ES" sz="3200">
                <a:solidFill>
                  <a:srgbClr val="262626"/>
                </a:solidFill>
                <a:latin typeface="+mj-lt"/>
              </a:defRPr>
            </a:lvl1pPr>
            <a:lvl2pPr marL="457200" indent="0" algn="ctr" latinLnBrk="0">
              <a:buNone/>
              <a:defRPr lang="es-ES" sz="2800"/>
            </a:lvl2pPr>
            <a:lvl3pPr marL="914400" indent="0" algn="ctr" latinLnBrk="0">
              <a:buNone/>
              <a:defRPr lang="es-ES" sz="2400"/>
            </a:lvl3pPr>
            <a:lvl4pPr marL="1371600" indent="0" algn="ctr" latinLnBrk="0">
              <a:buNone/>
              <a:defRPr lang="es-ES" sz="2000"/>
            </a:lvl4pPr>
            <a:lvl5pPr marL="1828800" indent="0" algn="ctr" latinLnBrk="0">
              <a:buNone/>
              <a:defRPr lang="es-ES" sz="2000"/>
            </a:lvl5pPr>
            <a:lvl6pPr marL="2286000" indent="0" algn="ctr" latinLnBrk="0">
              <a:buNone/>
              <a:defRPr lang="es-ES" sz="2000"/>
            </a:lvl6pPr>
            <a:lvl7pPr marL="2743200" indent="0" algn="ctr" latinLnBrk="0">
              <a:buNone/>
              <a:defRPr lang="es-ES" sz="2000"/>
            </a:lvl7pPr>
            <a:lvl8pPr marL="3200400" indent="0" algn="ctr" latinLnBrk="0">
              <a:buNone/>
              <a:defRPr lang="es-ES" sz="2000"/>
            </a:lvl8pPr>
            <a:lvl9pPr marL="3657600" indent="0" algn="ctr" latinLnBrk="0">
              <a:buNone/>
              <a:defRPr lang="es-ES" sz="2000"/>
            </a:lvl9pPr>
          </a:lstStyle>
          <a:p>
            <a:r>
              <a:rPr lang="es-ES"/>
              <a:t>Haga clic para modificar el estilo de subtítulo del patrón</a:t>
            </a:r>
          </a:p>
        </p:txBody>
      </p:sp>
      <p:sp>
        <p:nvSpPr>
          <p:cNvPr id="7" name="Marcador de fecha 6"/>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8" name="Marcador de pie de página 7"/>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9" name="Marcador de número de diapositiva 8"/>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291722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B2D3E9E-A95C-48F2-B4BF-A71542E0BE9A}"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24898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03504" y="767419"/>
            <a:ext cx="10780776" cy="3355848"/>
          </a:xfrm>
        </p:spPr>
        <p:txBody>
          <a:bodyPr anchor="b">
            <a:normAutofit/>
          </a:bodyPr>
          <a:lstStyle>
            <a:lvl1pPr latinLnBrk="0">
              <a:lnSpc>
                <a:spcPct val="80000"/>
              </a:lnSpc>
              <a:defRPr lang="es-ES" sz="8800" b="0" baseline="0">
                <a:solidFill>
                  <a:schemeClr val="accent1"/>
                </a:solidFill>
              </a:defRPr>
            </a:lvl1pPr>
          </a:lstStyle>
          <a:p>
            <a:r>
              <a:rPr lang="es-ES"/>
              <a:t>Haga clic para modificar el estilo de título del patrón</a:t>
            </a:r>
          </a:p>
        </p:txBody>
      </p:sp>
      <p:sp>
        <p:nvSpPr>
          <p:cNvPr id="3" name="Marcador de texto 2"/>
          <p:cNvSpPr>
            <a:spLocks noGrp="1"/>
          </p:cNvSpPr>
          <p:nvPr>
            <p:ph type="body" idx="1"/>
          </p:nvPr>
        </p:nvSpPr>
        <p:spPr>
          <a:xfrm>
            <a:off x="667512" y="4204209"/>
            <a:ext cx="9226296" cy="1645920"/>
          </a:xfrm>
        </p:spPr>
        <p:txBody>
          <a:bodyPr anchor="t">
            <a:normAutofit/>
          </a:bodyPr>
          <a:lstStyle>
            <a:lvl1pPr marL="0" indent="0" latinLnBrk="0">
              <a:buNone/>
              <a:defRPr lang="es-ES" sz="3200">
                <a:solidFill>
                  <a:schemeClr val="tx1"/>
                </a:solidFill>
                <a:latin typeface="+mj-lt"/>
              </a:defRPr>
            </a:lvl1pPr>
            <a:lvl2pPr marL="457200" indent="0" latinLnBrk="0">
              <a:buNone/>
              <a:defRPr lang="es-ES" sz="1800">
                <a:solidFill>
                  <a:schemeClr val="tx1">
                    <a:tint val="75000"/>
                  </a:schemeClr>
                </a:solidFill>
              </a:defRPr>
            </a:lvl2pPr>
            <a:lvl3pPr marL="914400" indent="0" latinLnBrk="0">
              <a:buNone/>
              <a:defRPr lang="es-ES" sz="1600">
                <a:solidFill>
                  <a:schemeClr val="tx1">
                    <a:tint val="75000"/>
                  </a:schemeClr>
                </a:solidFill>
              </a:defRPr>
            </a:lvl3pPr>
            <a:lvl4pPr marL="1371600" indent="0" latinLnBrk="0">
              <a:buNone/>
              <a:defRPr lang="es-ES" sz="1400">
                <a:solidFill>
                  <a:schemeClr val="tx1">
                    <a:tint val="75000"/>
                  </a:schemeClr>
                </a:solidFill>
              </a:defRPr>
            </a:lvl4pPr>
            <a:lvl5pPr marL="1828800" indent="0" latinLnBrk="0">
              <a:buNone/>
              <a:defRPr lang="es-ES" sz="1400">
                <a:solidFill>
                  <a:schemeClr val="tx1">
                    <a:tint val="75000"/>
                  </a:schemeClr>
                </a:solidFill>
              </a:defRPr>
            </a:lvl5pPr>
            <a:lvl6pPr marL="2286000" indent="0" latinLnBrk="0">
              <a:buNone/>
              <a:defRPr lang="es-ES" sz="1400">
                <a:solidFill>
                  <a:schemeClr val="tx1">
                    <a:tint val="75000"/>
                  </a:schemeClr>
                </a:solidFill>
              </a:defRPr>
            </a:lvl6pPr>
            <a:lvl7pPr marL="2743200" indent="0" latinLnBrk="0">
              <a:buNone/>
              <a:defRPr lang="es-ES" sz="1400">
                <a:solidFill>
                  <a:schemeClr val="tx1">
                    <a:tint val="75000"/>
                  </a:schemeClr>
                </a:solidFill>
              </a:defRPr>
            </a:lvl7pPr>
            <a:lvl8pPr marL="3200400" indent="0" latinLnBrk="0">
              <a:buNone/>
              <a:defRPr lang="es-ES" sz="1400">
                <a:solidFill>
                  <a:schemeClr val="tx1">
                    <a:tint val="75000"/>
                  </a:schemeClr>
                </a:solidFill>
              </a:defRPr>
            </a:lvl8pPr>
            <a:lvl9pPr marL="3657600" indent="0" latinLnBrk="0">
              <a:buNone/>
              <a:defRPr lang="es-ES" sz="14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5586B75A-687E-405C-8A0B-8D00578BA2C3}" type="datetimeFigureOut">
              <a:pPr/>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pPr/>
              <a:t>‹Nº›</a:t>
            </a:fld>
            <a:endParaRPr lang="es-ES"/>
          </a:p>
        </p:txBody>
      </p:sp>
    </p:spTree>
    <p:extLst>
      <p:ext uri="{BB962C8B-B14F-4D97-AF65-F5344CB8AC3E}">
        <p14:creationId xmlns:p14="http://schemas.microsoft.com/office/powerpoint/2010/main" val="15380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76656"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011330"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12952B5-7A2F-4CC8-B7CE-9234E21C2837}"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40080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ES"/>
              <a:t>Haga clic para modificar el estilo de título del patrón</a:t>
            </a:r>
          </a:p>
        </p:txBody>
      </p:sp>
      <p:sp>
        <p:nvSpPr>
          <p:cNvPr id="3" name="Marcador de texto 2"/>
          <p:cNvSpPr>
            <a:spLocks noGrp="1"/>
          </p:cNvSpPr>
          <p:nvPr>
            <p:ph type="body" idx="1"/>
          </p:nvPr>
        </p:nvSpPr>
        <p:spPr>
          <a:xfrm>
            <a:off x="676656" y="2040467"/>
            <a:ext cx="4663440" cy="723400"/>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contenido 3"/>
          <p:cNvSpPr>
            <a:spLocks noGrp="1"/>
          </p:cNvSpPr>
          <p:nvPr>
            <p:ph sz="half" idx="2"/>
          </p:nvPr>
        </p:nvSpPr>
        <p:spPr>
          <a:xfrm>
            <a:off x="676656" y="2753084"/>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007608" y="2038435"/>
            <a:ext cx="4663440" cy="722376"/>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007608" y="2750990"/>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E1DA07A-9201-4B4B-BAF2-015AFA30F520}" type="datetimeFigureOut">
              <a:t>29/07/2013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46864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73D7E00A-486F-4252-8B1D-E32645521F49}" type="datetimeFigureOut">
              <a:t>29/07/2013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54049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DF5F92-E675-4B36-9A60-69A962A68675}" type="datetimeFigureOut">
              <a:t>29/07/2013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4364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03504" y="767419"/>
            <a:ext cx="10780776" cy="3355848"/>
          </a:xfrm>
        </p:spPr>
        <p:txBody>
          <a:bodyPr anchor="b">
            <a:normAutofit/>
          </a:bodyPr>
          <a:lstStyle>
            <a:lvl1pPr latinLnBrk="0">
              <a:lnSpc>
                <a:spcPct val="80000"/>
              </a:lnSpc>
              <a:defRPr lang="es-ES" sz="8800" b="0" baseline="0">
                <a:solidFill>
                  <a:schemeClr val="accent1"/>
                </a:solidFill>
              </a:defRPr>
            </a:lvl1pPr>
          </a:lstStyle>
          <a:p>
            <a:r>
              <a:rPr lang="es-ES"/>
              <a:t>Haga clic para modificar el estilo de título del patrón</a:t>
            </a:r>
          </a:p>
        </p:txBody>
      </p:sp>
      <p:sp>
        <p:nvSpPr>
          <p:cNvPr id="3" name="Marcador de texto 2"/>
          <p:cNvSpPr>
            <a:spLocks noGrp="1"/>
          </p:cNvSpPr>
          <p:nvPr>
            <p:ph type="body" idx="1"/>
          </p:nvPr>
        </p:nvSpPr>
        <p:spPr>
          <a:xfrm>
            <a:off x="667512" y="4204209"/>
            <a:ext cx="9226296" cy="1645920"/>
          </a:xfrm>
        </p:spPr>
        <p:txBody>
          <a:bodyPr anchor="t">
            <a:normAutofit/>
          </a:bodyPr>
          <a:lstStyle>
            <a:lvl1pPr marL="0" indent="0" latinLnBrk="0">
              <a:buNone/>
              <a:defRPr lang="es-ES" sz="3200">
                <a:solidFill>
                  <a:schemeClr val="tx1"/>
                </a:solidFill>
                <a:latin typeface="+mj-lt"/>
              </a:defRPr>
            </a:lvl1pPr>
            <a:lvl2pPr marL="457200" indent="0" latinLnBrk="0">
              <a:buNone/>
              <a:defRPr lang="es-ES" sz="1800">
                <a:solidFill>
                  <a:schemeClr val="tx1">
                    <a:tint val="75000"/>
                  </a:schemeClr>
                </a:solidFill>
              </a:defRPr>
            </a:lvl2pPr>
            <a:lvl3pPr marL="914400" indent="0" latinLnBrk="0">
              <a:buNone/>
              <a:defRPr lang="es-ES" sz="1600">
                <a:solidFill>
                  <a:schemeClr val="tx1">
                    <a:tint val="75000"/>
                  </a:schemeClr>
                </a:solidFill>
              </a:defRPr>
            </a:lvl3pPr>
            <a:lvl4pPr marL="1371600" indent="0" latinLnBrk="0">
              <a:buNone/>
              <a:defRPr lang="es-ES" sz="1400">
                <a:solidFill>
                  <a:schemeClr val="tx1">
                    <a:tint val="75000"/>
                  </a:schemeClr>
                </a:solidFill>
              </a:defRPr>
            </a:lvl4pPr>
            <a:lvl5pPr marL="1828800" indent="0" latinLnBrk="0">
              <a:buNone/>
              <a:defRPr lang="es-ES" sz="1400">
                <a:solidFill>
                  <a:schemeClr val="tx1">
                    <a:tint val="75000"/>
                  </a:schemeClr>
                </a:solidFill>
              </a:defRPr>
            </a:lvl5pPr>
            <a:lvl6pPr marL="2286000" indent="0" latinLnBrk="0">
              <a:buNone/>
              <a:defRPr lang="es-ES" sz="1400">
                <a:solidFill>
                  <a:schemeClr val="tx1">
                    <a:tint val="75000"/>
                  </a:schemeClr>
                </a:solidFill>
              </a:defRPr>
            </a:lvl6pPr>
            <a:lvl7pPr marL="2743200" indent="0" latinLnBrk="0">
              <a:buNone/>
              <a:defRPr lang="es-ES" sz="1400">
                <a:solidFill>
                  <a:schemeClr val="tx1">
                    <a:tint val="75000"/>
                  </a:schemeClr>
                </a:solidFill>
              </a:defRPr>
            </a:lvl7pPr>
            <a:lvl8pPr marL="3200400" indent="0" latinLnBrk="0">
              <a:buNone/>
              <a:defRPr lang="es-ES" sz="1400">
                <a:solidFill>
                  <a:schemeClr val="tx1">
                    <a:tint val="75000"/>
                  </a:schemeClr>
                </a:solidFill>
              </a:defRPr>
            </a:lvl8pPr>
            <a:lvl9pPr marL="3657600" indent="0" latinLnBrk="0">
              <a:buNone/>
              <a:defRPr lang="es-ES" sz="14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5586B75A-687E-405C-8A0B-8D00578BA2C3}" type="datetimeFigureOut">
              <a:pPr/>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pPr/>
              <a:t>‹Nº›</a:t>
            </a:fld>
            <a:endParaRPr lang="es-ES"/>
          </a:p>
        </p:txBody>
      </p:sp>
    </p:spTree>
    <p:extLst>
      <p:ext uri="{BB962C8B-B14F-4D97-AF65-F5344CB8AC3E}">
        <p14:creationId xmlns:p14="http://schemas.microsoft.com/office/powerpoint/2010/main" val="160767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ángulo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ítulo 8"/>
          <p:cNvSpPr>
            <a:spLocks noGrp="1"/>
          </p:cNvSpPr>
          <p:nvPr>
            <p:ph type="title"/>
          </p:nvPr>
        </p:nvSpPr>
        <p:spPr>
          <a:xfrm>
            <a:off x="8261404" y="542282"/>
            <a:ext cx="3383280" cy="1920240"/>
          </a:xfrm>
        </p:spPr>
        <p:txBody>
          <a:bodyPr anchor="b">
            <a:noAutofit/>
          </a:bodyPr>
          <a:lstStyle>
            <a:lvl1pPr latinLnBrk="0">
              <a:lnSpc>
                <a:spcPct val="85000"/>
              </a:lnSpc>
              <a:defRPr lang="es-ES" sz="4000">
                <a:solidFill>
                  <a:srgbClr val="FFFFFF"/>
                </a:solidFill>
              </a:defRPr>
            </a:lvl1pPr>
          </a:lstStyle>
          <a:p>
            <a:r>
              <a:rPr lang="es-ES"/>
              <a:t>Haga clic para modificar el estilo de título del patrón</a:t>
            </a:r>
          </a:p>
        </p:txBody>
      </p:sp>
      <p:sp>
        <p:nvSpPr>
          <p:cNvPr id="3" name="Marcador de contenido 2"/>
          <p:cNvSpPr>
            <a:spLocks noGrp="1"/>
          </p:cNvSpPr>
          <p:nvPr>
            <p:ph idx="1"/>
          </p:nvPr>
        </p:nvSpPr>
        <p:spPr>
          <a:xfrm>
            <a:off x="762000" y="762000"/>
            <a:ext cx="6096000" cy="4572000"/>
          </a:xfrm>
        </p:spPr>
        <p:txBody>
          <a:bodyPr/>
          <a:lstStyle>
            <a:lvl1pPr latinLnBrk="0">
              <a:defRPr lang="es-ES" sz="3200"/>
            </a:lvl1pPr>
            <a:lvl2pPr latinLnBrk="0">
              <a:defRPr lang="es-ES" sz="2800"/>
            </a:lvl2pPr>
            <a:lvl3pPr latinLnBrk="0">
              <a:defRPr lang="es-ES" sz="2400"/>
            </a:lvl3pPr>
            <a:lvl4pPr latinLnBrk="0">
              <a:defRPr lang="es-ES" sz="2000"/>
            </a:lvl4pPr>
            <a:lvl5pPr latinLnBrk="0">
              <a:defRPr lang="es-ES" sz="2000"/>
            </a:lvl5pPr>
            <a:lvl6pPr latinLnBrk="0">
              <a:defRPr lang="es-ES" sz="2000"/>
            </a:lvl6pPr>
            <a:lvl7pPr latinLnBrk="0">
              <a:defRPr lang="es-ES" sz="2000"/>
            </a:lvl7pPr>
            <a:lvl8pPr latinLnBrk="0">
              <a:defRPr lang="es-ES" sz="2000"/>
            </a:lvl8pPr>
            <a:lvl9pPr latinLnBrk="0">
              <a:defRPr lang="es-ES"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es-ES" sz="18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marL="0" marR="0" lvl="0" indent="0" algn="l" defTabSz="914400" eaLnBrk="1" fontAlgn="auto" latinLnBrk="0" hangingPunct="1">
              <a:lnSpc>
                <a:spcPct val="100000"/>
              </a:lnSpc>
              <a:spcBef>
                <a:spcPts val="1400"/>
              </a:spcBef>
              <a:spcAft>
                <a:spcPts val="0"/>
              </a:spcAft>
              <a:buClrTx/>
              <a:buSzTx/>
              <a:buFontTx/>
              <a:buNone/>
              <a:tabLst/>
              <a:defRPr lang="es-ES"/>
            </a:pPr>
            <a:r>
              <a:rPr lang="es-ES"/>
              <a:t>Haga clic para modificar los estilos de texto del patrón</a:t>
            </a:r>
          </a:p>
        </p:txBody>
      </p:sp>
      <p:sp>
        <p:nvSpPr>
          <p:cNvPr id="5" name="Marcador de fecha 4"/>
          <p:cNvSpPr>
            <a:spLocks noGrp="1"/>
          </p:cNvSpPr>
          <p:nvPr>
            <p:ph type="dt" sz="half" idx="10"/>
          </p:nvPr>
        </p:nvSpPr>
        <p:spPr/>
        <p:txBody>
          <a:bodyPr/>
          <a:lstStyle/>
          <a:p>
            <a:fld id="{AF6E2C9B-5FA2-460D-9BE7-B0812FC2A6FF}"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lvl1pPr latinLnBrk="0">
              <a:defRPr lang="es-ES">
                <a:solidFill>
                  <a:srgbClr val="FFFFFF">
                    <a:alpha val="20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43376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9224" y="5418667"/>
            <a:ext cx="10780776" cy="613283"/>
          </a:xfrm>
        </p:spPr>
        <p:txBody>
          <a:bodyPr anchor="b">
            <a:normAutofit/>
          </a:bodyPr>
          <a:lstStyle>
            <a:lvl1pPr latinLnBrk="0">
              <a:defRPr lang="es-ES" sz="3200" b="0">
                <a:solidFill>
                  <a:srgbClr val="FFFFFF"/>
                </a:solidFill>
              </a:defRPr>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es-ES" sz="3200">
                <a:solidFill>
                  <a:schemeClr val="tx1">
                    <a:lumMod val="75000"/>
                    <a:lumOff val="25000"/>
                  </a:schemeClr>
                </a:solidFill>
              </a:defRPr>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texto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es-ES" sz="14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2" name="Marcador de fecha 11"/>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13" name="Marcador de pie de página 12"/>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14" name="Marcador de número de diapositiva 13"/>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542755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F4E5243-F52A-4D37-9694-EB26C6C31910}"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0380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43950" y="695325"/>
            <a:ext cx="2628900" cy="48006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771525" y="714375"/>
            <a:ext cx="7734300" cy="54006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A77B6E1-634A-48DC-9E8B-D894023267EF}"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49694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03504" y="770467"/>
            <a:ext cx="10782300" cy="3352800"/>
          </a:xfrm>
        </p:spPr>
        <p:txBody>
          <a:bodyPr anchor="b">
            <a:noAutofit/>
          </a:bodyPr>
          <a:lstStyle>
            <a:lvl1pPr algn="l" latinLnBrk="0">
              <a:lnSpc>
                <a:spcPct val="80000"/>
              </a:lnSpc>
              <a:defRPr lang="es-ES" sz="8800" spc="-120" baseline="0">
                <a:solidFill>
                  <a:srgbClr val="FFFFFF"/>
                </a:solidFill>
              </a:defRPr>
            </a:lvl1pPr>
          </a:lstStyle>
          <a:p>
            <a:r>
              <a:rPr lang="es-ES"/>
              <a:t>Haga clic para modificar el estilo de título del patrón</a:t>
            </a:r>
          </a:p>
        </p:txBody>
      </p:sp>
      <p:sp>
        <p:nvSpPr>
          <p:cNvPr id="3" name="Subtítulo 2"/>
          <p:cNvSpPr>
            <a:spLocks noGrp="1"/>
          </p:cNvSpPr>
          <p:nvPr>
            <p:ph type="subTitle" idx="1"/>
          </p:nvPr>
        </p:nvSpPr>
        <p:spPr>
          <a:xfrm>
            <a:off x="667512" y="4206876"/>
            <a:ext cx="9228201" cy="1645920"/>
          </a:xfrm>
        </p:spPr>
        <p:txBody>
          <a:bodyPr>
            <a:normAutofit/>
          </a:bodyPr>
          <a:lstStyle>
            <a:lvl1pPr marL="0" indent="0" algn="l" latinLnBrk="0">
              <a:buNone/>
              <a:defRPr lang="es-ES" sz="3200">
                <a:solidFill>
                  <a:schemeClr val="bg1"/>
                </a:solidFill>
                <a:latin typeface="+mj-lt"/>
              </a:defRPr>
            </a:lvl1pPr>
            <a:lvl2pPr marL="457200" indent="0" algn="ctr" latinLnBrk="0">
              <a:buNone/>
              <a:defRPr lang="es-ES" sz="2800"/>
            </a:lvl2pPr>
            <a:lvl3pPr marL="914400" indent="0" algn="ctr" latinLnBrk="0">
              <a:buNone/>
              <a:defRPr lang="es-ES" sz="2400"/>
            </a:lvl3pPr>
            <a:lvl4pPr marL="1371600" indent="0" algn="ctr" latinLnBrk="0">
              <a:buNone/>
              <a:defRPr lang="es-ES" sz="2000"/>
            </a:lvl4pPr>
            <a:lvl5pPr marL="1828800" indent="0" algn="ctr" latinLnBrk="0">
              <a:buNone/>
              <a:defRPr lang="es-ES" sz="2000"/>
            </a:lvl5pPr>
            <a:lvl6pPr marL="2286000" indent="0" algn="ctr" latinLnBrk="0">
              <a:buNone/>
              <a:defRPr lang="es-ES" sz="2000"/>
            </a:lvl6pPr>
            <a:lvl7pPr marL="2743200" indent="0" algn="ctr" latinLnBrk="0">
              <a:buNone/>
              <a:defRPr lang="es-ES" sz="2000"/>
            </a:lvl7pPr>
            <a:lvl8pPr marL="3200400" indent="0" algn="ctr" latinLnBrk="0">
              <a:buNone/>
              <a:defRPr lang="es-ES" sz="2000"/>
            </a:lvl8pPr>
            <a:lvl9pPr marL="3657600" indent="0" algn="ctr" latinLnBrk="0">
              <a:buNone/>
              <a:defRPr lang="es-ES" sz="2000"/>
            </a:lvl9pPr>
          </a:lstStyle>
          <a:p>
            <a:r>
              <a:rPr lang="es-ES"/>
              <a:t>Haga clic para modificar el estilo de subtítulo del patrón</a:t>
            </a:r>
          </a:p>
        </p:txBody>
      </p:sp>
      <p:sp>
        <p:nvSpPr>
          <p:cNvPr id="7" name="Marcador de fecha 6"/>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8" name="Marcador de pie de página 7"/>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9" name="Marcador de número de diapositiva 8"/>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194268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B2D3E9E-A95C-48F2-B4BF-A71542E0BE9A}"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51730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03504" y="767419"/>
            <a:ext cx="10780776" cy="3355848"/>
          </a:xfrm>
        </p:spPr>
        <p:txBody>
          <a:bodyPr anchor="b">
            <a:normAutofit/>
          </a:bodyPr>
          <a:lstStyle>
            <a:lvl1pPr latinLnBrk="0">
              <a:lnSpc>
                <a:spcPct val="80000"/>
              </a:lnSpc>
              <a:defRPr lang="es-ES" sz="8800" b="0" baseline="0">
                <a:solidFill>
                  <a:schemeClr val="accent1"/>
                </a:solidFill>
              </a:defRPr>
            </a:lvl1pPr>
          </a:lstStyle>
          <a:p>
            <a:r>
              <a:rPr lang="es-ES"/>
              <a:t>Haga clic para modificar el estilo de título del patrón</a:t>
            </a:r>
          </a:p>
        </p:txBody>
      </p:sp>
      <p:sp>
        <p:nvSpPr>
          <p:cNvPr id="3" name="Marcador de texto 2"/>
          <p:cNvSpPr>
            <a:spLocks noGrp="1"/>
          </p:cNvSpPr>
          <p:nvPr>
            <p:ph type="body" idx="1"/>
          </p:nvPr>
        </p:nvSpPr>
        <p:spPr>
          <a:xfrm>
            <a:off x="667512" y="4204209"/>
            <a:ext cx="9226296" cy="1645920"/>
          </a:xfrm>
        </p:spPr>
        <p:txBody>
          <a:bodyPr anchor="t">
            <a:normAutofit/>
          </a:bodyPr>
          <a:lstStyle>
            <a:lvl1pPr marL="0" indent="0" latinLnBrk="0">
              <a:buNone/>
              <a:defRPr lang="es-ES" sz="3200">
                <a:solidFill>
                  <a:schemeClr val="tx1"/>
                </a:solidFill>
                <a:latin typeface="+mj-lt"/>
              </a:defRPr>
            </a:lvl1pPr>
            <a:lvl2pPr marL="457200" indent="0" latinLnBrk="0">
              <a:buNone/>
              <a:defRPr lang="es-ES" sz="1800">
                <a:solidFill>
                  <a:schemeClr val="tx1">
                    <a:tint val="75000"/>
                  </a:schemeClr>
                </a:solidFill>
              </a:defRPr>
            </a:lvl2pPr>
            <a:lvl3pPr marL="914400" indent="0" latinLnBrk="0">
              <a:buNone/>
              <a:defRPr lang="es-ES" sz="1600">
                <a:solidFill>
                  <a:schemeClr val="tx1">
                    <a:tint val="75000"/>
                  </a:schemeClr>
                </a:solidFill>
              </a:defRPr>
            </a:lvl3pPr>
            <a:lvl4pPr marL="1371600" indent="0" latinLnBrk="0">
              <a:buNone/>
              <a:defRPr lang="es-ES" sz="1400">
                <a:solidFill>
                  <a:schemeClr val="tx1">
                    <a:tint val="75000"/>
                  </a:schemeClr>
                </a:solidFill>
              </a:defRPr>
            </a:lvl4pPr>
            <a:lvl5pPr marL="1828800" indent="0" latinLnBrk="0">
              <a:buNone/>
              <a:defRPr lang="es-ES" sz="1400">
                <a:solidFill>
                  <a:schemeClr val="tx1">
                    <a:tint val="75000"/>
                  </a:schemeClr>
                </a:solidFill>
              </a:defRPr>
            </a:lvl5pPr>
            <a:lvl6pPr marL="2286000" indent="0" latinLnBrk="0">
              <a:buNone/>
              <a:defRPr lang="es-ES" sz="1400">
                <a:solidFill>
                  <a:schemeClr val="tx1">
                    <a:tint val="75000"/>
                  </a:schemeClr>
                </a:solidFill>
              </a:defRPr>
            </a:lvl6pPr>
            <a:lvl7pPr marL="2743200" indent="0" latinLnBrk="0">
              <a:buNone/>
              <a:defRPr lang="es-ES" sz="1400">
                <a:solidFill>
                  <a:schemeClr val="tx1">
                    <a:tint val="75000"/>
                  </a:schemeClr>
                </a:solidFill>
              </a:defRPr>
            </a:lvl7pPr>
            <a:lvl8pPr marL="3200400" indent="0" latinLnBrk="0">
              <a:buNone/>
              <a:defRPr lang="es-ES" sz="1400">
                <a:solidFill>
                  <a:schemeClr val="tx1">
                    <a:tint val="75000"/>
                  </a:schemeClr>
                </a:solidFill>
              </a:defRPr>
            </a:lvl8pPr>
            <a:lvl9pPr marL="3657600" indent="0" latinLnBrk="0">
              <a:buNone/>
              <a:defRPr lang="es-ES" sz="14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5586B75A-687E-405C-8A0B-8D00578BA2C3}" type="datetimeFigureOut">
              <a:pPr/>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pPr/>
              <a:t>‹Nº›</a:t>
            </a:fld>
            <a:endParaRPr lang="es-ES"/>
          </a:p>
        </p:txBody>
      </p:sp>
    </p:spTree>
    <p:extLst>
      <p:ext uri="{BB962C8B-B14F-4D97-AF65-F5344CB8AC3E}">
        <p14:creationId xmlns:p14="http://schemas.microsoft.com/office/powerpoint/2010/main" val="19258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76656"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011330"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12952B5-7A2F-4CC8-B7CE-9234E21C2837}"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407719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ES"/>
              <a:t>Haga clic para modificar el estilo de título del patrón</a:t>
            </a:r>
          </a:p>
        </p:txBody>
      </p:sp>
      <p:sp>
        <p:nvSpPr>
          <p:cNvPr id="3" name="Marcador de texto 2"/>
          <p:cNvSpPr>
            <a:spLocks noGrp="1"/>
          </p:cNvSpPr>
          <p:nvPr>
            <p:ph type="body" idx="1"/>
          </p:nvPr>
        </p:nvSpPr>
        <p:spPr>
          <a:xfrm>
            <a:off x="676656" y="2040467"/>
            <a:ext cx="4663440" cy="723400"/>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contenido 3"/>
          <p:cNvSpPr>
            <a:spLocks noGrp="1"/>
          </p:cNvSpPr>
          <p:nvPr>
            <p:ph sz="half" idx="2"/>
          </p:nvPr>
        </p:nvSpPr>
        <p:spPr>
          <a:xfrm>
            <a:off x="676656" y="2753084"/>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007608" y="2038435"/>
            <a:ext cx="4663440" cy="722376"/>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007608" y="2750990"/>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E1DA07A-9201-4B4B-BAF2-015AFA30F520}" type="datetimeFigureOut">
              <a:t>29/07/2013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82643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73D7E00A-486F-4252-8B1D-E32645521F49}" type="datetimeFigureOut">
              <a:t>29/07/2013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43103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76656"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011330"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12952B5-7A2F-4CC8-B7CE-9234E21C2837}"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03720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DF5F92-E675-4B36-9A60-69A962A68675}" type="datetimeFigureOut">
              <a:t>29/07/2013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25286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ángulo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ítulo 8"/>
          <p:cNvSpPr>
            <a:spLocks noGrp="1"/>
          </p:cNvSpPr>
          <p:nvPr>
            <p:ph type="title"/>
          </p:nvPr>
        </p:nvSpPr>
        <p:spPr>
          <a:xfrm>
            <a:off x="8261404" y="542282"/>
            <a:ext cx="3383280" cy="1920240"/>
          </a:xfrm>
        </p:spPr>
        <p:txBody>
          <a:bodyPr anchor="b">
            <a:noAutofit/>
          </a:bodyPr>
          <a:lstStyle>
            <a:lvl1pPr latinLnBrk="0">
              <a:lnSpc>
                <a:spcPct val="85000"/>
              </a:lnSpc>
              <a:defRPr lang="es-ES" sz="4000">
                <a:solidFill>
                  <a:srgbClr val="FFFFFF"/>
                </a:solidFill>
              </a:defRPr>
            </a:lvl1pPr>
          </a:lstStyle>
          <a:p>
            <a:r>
              <a:rPr lang="es-ES"/>
              <a:t>Haga clic para modificar el estilo de título del patrón</a:t>
            </a:r>
          </a:p>
        </p:txBody>
      </p:sp>
      <p:sp>
        <p:nvSpPr>
          <p:cNvPr id="3" name="Marcador de contenido 2"/>
          <p:cNvSpPr>
            <a:spLocks noGrp="1"/>
          </p:cNvSpPr>
          <p:nvPr>
            <p:ph idx="1"/>
          </p:nvPr>
        </p:nvSpPr>
        <p:spPr>
          <a:xfrm>
            <a:off x="762000" y="762000"/>
            <a:ext cx="6096000" cy="4572000"/>
          </a:xfrm>
        </p:spPr>
        <p:txBody>
          <a:bodyPr/>
          <a:lstStyle>
            <a:lvl1pPr latinLnBrk="0">
              <a:defRPr lang="es-ES" sz="3200"/>
            </a:lvl1pPr>
            <a:lvl2pPr latinLnBrk="0">
              <a:defRPr lang="es-ES" sz="2800"/>
            </a:lvl2pPr>
            <a:lvl3pPr latinLnBrk="0">
              <a:defRPr lang="es-ES" sz="2400"/>
            </a:lvl3pPr>
            <a:lvl4pPr latinLnBrk="0">
              <a:defRPr lang="es-ES" sz="2000"/>
            </a:lvl4pPr>
            <a:lvl5pPr latinLnBrk="0">
              <a:defRPr lang="es-ES" sz="2000"/>
            </a:lvl5pPr>
            <a:lvl6pPr latinLnBrk="0">
              <a:defRPr lang="es-ES" sz="2000"/>
            </a:lvl6pPr>
            <a:lvl7pPr latinLnBrk="0">
              <a:defRPr lang="es-ES" sz="2000"/>
            </a:lvl7pPr>
            <a:lvl8pPr latinLnBrk="0">
              <a:defRPr lang="es-ES" sz="2000"/>
            </a:lvl8pPr>
            <a:lvl9pPr latinLnBrk="0">
              <a:defRPr lang="es-ES"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es-ES" sz="18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marL="0" marR="0" lvl="0" indent="0" algn="l" defTabSz="914400" eaLnBrk="1" fontAlgn="auto" latinLnBrk="0" hangingPunct="1">
              <a:lnSpc>
                <a:spcPct val="100000"/>
              </a:lnSpc>
              <a:spcBef>
                <a:spcPts val="1400"/>
              </a:spcBef>
              <a:spcAft>
                <a:spcPts val="0"/>
              </a:spcAft>
              <a:buClrTx/>
              <a:buSzTx/>
              <a:buFontTx/>
              <a:buNone/>
              <a:tabLst/>
              <a:defRPr lang="es-ES"/>
            </a:pPr>
            <a:r>
              <a:rPr lang="es-ES"/>
              <a:t>Haga clic para modificar los estilos de texto del patrón</a:t>
            </a:r>
          </a:p>
        </p:txBody>
      </p:sp>
      <p:sp>
        <p:nvSpPr>
          <p:cNvPr id="5" name="Marcador de fecha 4"/>
          <p:cNvSpPr>
            <a:spLocks noGrp="1"/>
          </p:cNvSpPr>
          <p:nvPr>
            <p:ph type="dt" sz="half" idx="10"/>
          </p:nvPr>
        </p:nvSpPr>
        <p:spPr/>
        <p:txBody>
          <a:bodyPr/>
          <a:lstStyle/>
          <a:p>
            <a:fld id="{AF6E2C9B-5FA2-460D-9BE7-B0812FC2A6FF}"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lvl1pPr latinLnBrk="0">
              <a:defRPr lang="es-ES">
                <a:solidFill>
                  <a:srgbClr val="FFFFFF">
                    <a:alpha val="20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414671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9224" y="5418667"/>
            <a:ext cx="10780776" cy="613283"/>
          </a:xfrm>
        </p:spPr>
        <p:txBody>
          <a:bodyPr anchor="b">
            <a:normAutofit/>
          </a:bodyPr>
          <a:lstStyle>
            <a:lvl1pPr latinLnBrk="0">
              <a:defRPr lang="es-ES" sz="3200" b="0">
                <a:solidFill>
                  <a:srgbClr val="FFFFFF"/>
                </a:solidFill>
              </a:defRPr>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latinLnBrk="0">
              <a:spcBef>
                <a:spcPts val="800"/>
              </a:spcBef>
              <a:buNone/>
              <a:defRPr lang="es-ES" sz="3200">
                <a:solidFill>
                  <a:schemeClr val="tx1">
                    <a:lumMod val="75000"/>
                    <a:lumOff val="25000"/>
                  </a:schemeClr>
                </a:solidFill>
              </a:defRPr>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texto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es-ES" sz="14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2" name="Marcador de fecha 11"/>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13" name="Marcador de pie de página 12"/>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14" name="Marcador de número de diapositiva 13"/>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1662349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F4E5243-F52A-4D37-9694-EB26C6C31910}"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50404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43950" y="695325"/>
            <a:ext cx="2628900" cy="48006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771525" y="714375"/>
            <a:ext cx="7734300" cy="54006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A77B6E1-634A-48DC-9E8B-D894023267EF}"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68598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ES"/>
              <a:t>Haga clic para modificar el estilo de título del patrón</a:t>
            </a:r>
          </a:p>
        </p:txBody>
      </p:sp>
      <p:sp>
        <p:nvSpPr>
          <p:cNvPr id="3" name="Marcador de texto 2"/>
          <p:cNvSpPr>
            <a:spLocks noGrp="1"/>
          </p:cNvSpPr>
          <p:nvPr>
            <p:ph type="body" idx="1"/>
          </p:nvPr>
        </p:nvSpPr>
        <p:spPr>
          <a:xfrm>
            <a:off x="676656" y="2040467"/>
            <a:ext cx="4663440" cy="723400"/>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contenido 3"/>
          <p:cNvSpPr>
            <a:spLocks noGrp="1"/>
          </p:cNvSpPr>
          <p:nvPr>
            <p:ph sz="half" idx="2"/>
          </p:nvPr>
        </p:nvSpPr>
        <p:spPr>
          <a:xfrm>
            <a:off x="676656" y="2753084"/>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007608" y="2038435"/>
            <a:ext cx="4663440" cy="722376"/>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007608" y="2750990"/>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E1DA07A-9201-4B4B-BAF2-015AFA30F520}" type="datetimeFigureOut">
              <a:t>29/07/2013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66153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73D7E00A-486F-4252-8B1D-E32645521F49}" type="datetimeFigureOut">
              <a:t>29/07/2013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4729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DF5F92-E675-4B36-9A60-69A962A68675}" type="datetimeFigureOut">
              <a:t>29/07/2013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62049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ángulo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ítulo 8"/>
          <p:cNvSpPr>
            <a:spLocks noGrp="1"/>
          </p:cNvSpPr>
          <p:nvPr>
            <p:ph type="title"/>
          </p:nvPr>
        </p:nvSpPr>
        <p:spPr>
          <a:xfrm>
            <a:off x="8261404" y="542282"/>
            <a:ext cx="3383280" cy="1920240"/>
          </a:xfrm>
        </p:spPr>
        <p:txBody>
          <a:bodyPr anchor="b">
            <a:noAutofit/>
          </a:bodyPr>
          <a:lstStyle>
            <a:lvl1pPr latinLnBrk="0">
              <a:lnSpc>
                <a:spcPct val="85000"/>
              </a:lnSpc>
              <a:defRPr lang="es-ES" sz="4000">
                <a:solidFill>
                  <a:srgbClr val="FFFFFF"/>
                </a:solidFill>
              </a:defRPr>
            </a:lvl1pPr>
          </a:lstStyle>
          <a:p>
            <a:r>
              <a:rPr lang="es-ES"/>
              <a:t>Haga clic para modificar el estilo de título del patrón</a:t>
            </a:r>
          </a:p>
        </p:txBody>
      </p:sp>
      <p:sp>
        <p:nvSpPr>
          <p:cNvPr id="3" name="Marcador de contenido 2"/>
          <p:cNvSpPr>
            <a:spLocks noGrp="1"/>
          </p:cNvSpPr>
          <p:nvPr>
            <p:ph idx="1"/>
          </p:nvPr>
        </p:nvSpPr>
        <p:spPr>
          <a:xfrm>
            <a:off x="762000" y="762000"/>
            <a:ext cx="6096000" cy="4572000"/>
          </a:xfrm>
        </p:spPr>
        <p:txBody>
          <a:bodyPr/>
          <a:lstStyle>
            <a:lvl1pPr latinLnBrk="0">
              <a:defRPr lang="es-ES" sz="3200"/>
            </a:lvl1pPr>
            <a:lvl2pPr latinLnBrk="0">
              <a:defRPr lang="es-ES" sz="2800"/>
            </a:lvl2pPr>
            <a:lvl3pPr latinLnBrk="0">
              <a:defRPr lang="es-ES" sz="2400"/>
            </a:lvl3pPr>
            <a:lvl4pPr latinLnBrk="0">
              <a:defRPr lang="es-ES" sz="2000"/>
            </a:lvl4pPr>
            <a:lvl5pPr latinLnBrk="0">
              <a:defRPr lang="es-ES" sz="2000"/>
            </a:lvl5pPr>
            <a:lvl6pPr latinLnBrk="0">
              <a:defRPr lang="es-ES" sz="2000"/>
            </a:lvl6pPr>
            <a:lvl7pPr latinLnBrk="0">
              <a:defRPr lang="es-ES" sz="2000"/>
            </a:lvl7pPr>
            <a:lvl8pPr latinLnBrk="0">
              <a:defRPr lang="es-ES" sz="2000"/>
            </a:lvl8pPr>
            <a:lvl9pPr latinLnBrk="0">
              <a:defRPr lang="es-ES"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es-ES" sz="18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marL="0" marR="0" lvl="0" indent="0" algn="l" defTabSz="914400" eaLnBrk="1" fontAlgn="auto" latinLnBrk="0" hangingPunct="1">
              <a:lnSpc>
                <a:spcPct val="100000"/>
              </a:lnSpc>
              <a:spcBef>
                <a:spcPts val="1400"/>
              </a:spcBef>
              <a:spcAft>
                <a:spcPts val="0"/>
              </a:spcAft>
              <a:buClrTx/>
              <a:buSzTx/>
              <a:buFontTx/>
              <a:buNone/>
              <a:tabLst/>
              <a:defRPr lang="es-ES"/>
            </a:pPr>
            <a:r>
              <a:rPr lang="es-ES"/>
              <a:t>Haga clic para modificar los estilos de texto del patrón</a:t>
            </a:r>
          </a:p>
        </p:txBody>
      </p:sp>
      <p:sp>
        <p:nvSpPr>
          <p:cNvPr id="5" name="Marcador de fecha 4"/>
          <p:cNvSpPr>
            <a:spLocks noGrp="1"/>
          </p:cNvSpPr>
          <p:nvPr>
            <p:ph type="dt" sz="half" idx="10"/>
          </p:nvPr>
        </p:nvSpPr>
        <p:spPr/>
        <p:txBody>
          <a:bodyPr/>
          <a:lstStyle/>
          <a:p>
            <a:fld id="{AF6E2C9B-5FA2-460D-9BE7-B0812FC2A6FF}"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lvl1pPr latinLnBrk="0">
              <a:defRPr lang="es-ES">
                <a:solidFill>
                  <a:srgbClr val="FFFFFF">
                    <a:alpha val="20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46510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9224" y="5418667"/>
            <a:ext cx="10780776" cy="613283"/>
          </a:xfrm>
        </p:spPr>
        <p:txBody>
          <a:bodyPr anchor="b">
            <a:normAutofit/>
          </a:bodyPr>
          <a:lstStyle>
            <a:lvl1pPr latinLnBrk="0">
              <a:defRPr lang="es-ES" sz="3200" b="0">
                <a:solidFill>
                  <a:srgbClr val="FFFFFF"/>
                </a:solidFill>
              </a:defRPr>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es-ES" sz="3200">
                <a:solidFill>
                  <a:schemeClr val="tx1">
                    <a:lumMod val="75000"/>
                    <a:lumOff val="25000"/>
                  </a:schemeClr>
                </a:solidFill>
              </a:defRPr>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texto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es-ES" sz="14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2" name="Marcador de fecha 11"/>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13" name="Marcador de pie de página 12"/>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14" name="Marcador de número de diapositiva 13"/>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556487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es-ES" sz="950">
                <a:solidFill>
                  <a:schemeClr val="tx1">
                    <a:alpha val="80000"/>
                  </a:schemeClr>
                </a:solidFill>
              </a:defRPr>
            </a:lvl1pPr>
          </a:lstStyle>
          <a:p>
            <a:fld id="{5586B75A-687E-405C-8A0B-8D00578BA2C3}" type="datetimeFigureOut">
              <a:pPr/>
              <a:t>29/07/2013</a:t>
            </a:fld>
            <a:endParaRPr lang="es-ES"/>
          </a:p>
        </p:txBody>
      </p:sp>
      <p:sp>
        <p:nvSpPr>
          <p:cNvPr id="5" name="Marcador de pie de página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es-ES" sz="950" cap="all" baseline="0">
                <a:solidFill>
                  <a:schemeClr val="tx1">
                    <a:alpha val="80000"/>
                  </a:schemeClr>
                </a:solidFill>
              </a:defRPr>
            </a:lvl1pPr>
          </a:lstStyle>
          <a:p>
            <a:endParaRPr lang="es-ES"/>
          </a:p>
        </p:txBody>
      </p:sp>
      <p:sp>
        <p:nvSpPr>
          <p:cNvPr id="6" name="Marcador de número de diapositiva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es-ES" sz="10300" b="0">
                <a:ln>
                  <a:noFill/>
                </a:ln>
                <a:solidFill>
                  <a:schemeClr val="accent1">
                    <a:alpha val="25000"/>
                  </a:schemeClr>
                </a:solidFill>
                <a:latin typeface="+mj-lt"/>
              </a:defRPr>
            </a:lvl1pPr>
          </a:lstStyle>
          <a:p>
            <a:fld id="{4FAB73BC-B049-4115-A692-8D63A059BFB8}" type="slidenum">
              <a:pPr/>
              <a:t>‹Nº›</a:t>
            </a:fld>
            <a:endParaRPr lang="es-ES"/>
          </a:p>
        </p:txBody>
      </p:sp>
    </p:spTree>
    <p:extLst>
      <p:ext uri="{BB962C8B-B14F-4D97-AF65-F5344CB8AC3E}">
        <p14:creationId xmlns:p14="http://schemas.microsoft.com/office/powerpoint/2010/main" val="4941118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es-ES"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es-ES"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es-ES"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es-ES"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es-ES" sz="950">
                <a:solidFill>
                  <a:schemeClr val="tx1">
                    <a:alpha val="80000"/>
                  </a:schemeClr>
                </a:solidFill>
              </a:defRPr>
            </a:lvl1pPr>
          </a:lstStyle>
          <a:p>
            <a:fld id="{5586B75A-687E-405C-8A0B-8D00578BA2C3}" type="datetimeFigureOut">
              <a:pPr/>
              <a:t>29/07/2013</a:t>
            </a:fld>
            <a:endParaRPr lang="es-ES"/>
          </a:p>
        </p:txBody>
      </p:sp>
      <p:sp>
        <p:nvSpPr>
          <p:cNvPr id="5" name="Marcador de pie de página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es-ES" sz="950" cap="all" baseline="0">
                <a:solidFill>
                  <a:schemeClr val="tx1">
                    <a:alpha val="80000"/>
                  </a:schemeClr>
                </a:solidFill>
              </a:defRPr>
            </a:lvl1pPr>
          </a:lstStyle>
          <a:p>
            <a:endParaRPr lang="es-ES"/>
          </a:p>
        </p:txBody>
      </p:sp>
      <p:sp>
        <p:nvSpPr>
          <p:cNvPr id="6" name="Marcador de número de diapositiva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es-ES" sz="10300" b="0">
                <a:ln>
                  <a:noFill/>
                </a:ln>
                <a:solidFill>
                  <a:schemeClr val="accent1">
                    <a:alpha val="25000"/>
                  </a:schemeClr>
                </a:solidFill>
                <a:latin typeface="+mj-lt"/>
              </a:defRPr>
            </a:lvl1pPr>
          </a:lstStyle>
          <a:p>
            <a:fld id="{4FAB73BC-B049-4115-A692-8D63A059BFB8}" type="slidenum">
              <a:pPr/>
              <a:t>‹Nº›</a:t>
            </a:fld>
            <a:endParaRPr lang="es-ES"/>
          </a:p>
        </p:txBody>
      </p:sp>
    </p:spTree>
    <p:extLst>
      <p:ext uri="{BB962C8B-B14F-4D97-AF65-F5344CB8AC3E}">
        <p14:creationId xmlns:p14="http://schemas.microsoft.com/office/powerpoint/2010/main" val="316734685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es-ES"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es-ES"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es-ES"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es-ES"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es-ES" sz="950">
                <a:solidFill>
                  <a:schemeClr val="tx1">
                    <a:alpha val="80000"/>
                  </a:schemeClr>
                </a:solidFill>
              </a:defRPr>
            </a:lvl1pPr>
          </a:lstStyle>
          <a:p>
            <a:fld id="{5586B75A-687E-405C-8A0B-8D00578BA2C3}" type="datetimeFigureOut">
              <a:pPr/>
              <a:t>29/07/2013</a:t>
            </a:fld>
            <a:endParaRPr lang="es-ES"/>
          </a:p>
        </p:txBody>
      </p:sp>
      <p:sp>
        <p:nvSpPr>
          <p:cNvPr id="5" name="Marcador de pie de página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es-ES" sz="950" cap="all" baseline="0">
                <a:solidFill>
                  <a:schemeClr val="tx1">
                    <a:alpha val="80000"/>
                  </a:schemeClr>
                </a:solidFill>
              </a:defRPr>
            </a:lvl1pPr>
          </a:lstStyle>
          <a:p>
            <a:endParaRPr lang="es-ES"/>
          </a:p>
        </p:txBody>
      </p:sp>
      <p:sp>
        <p:nvSpPr>
          <p:cNvPr id="6" name="Marcador de número de diapositiva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es-ES" sz="10300" b="0">
                <a:ln>
                  <a:noFill/>
                </a:ln>
                <a:solidFill>
                  <a:schemeClr val="accent1">
                    <a:alpha val="25000"/>
                  </a:schemeClr>
                </a:solidFill>
                <a:latin typeface="+mj-lt"/>
              </a:defRPr>
            </a:lvl1pPr>
          </a:lstStyle>
          <a:p>
            <a:fld id="{4FAB73BC-B049-4115-A692-8D63A059BFB8}" type="slidenum">
              <a:pPr/>
              <a:t>‹Nº›</a:t>
            </a:fld>
            <a:endParaRPr lang="es-ES"/>
          </a:p>
        </p:txBody>
      </p:sp>
    </p:spTree>
    <p:extLst>
      <p:ext uri="{BB962C8B-B14F-4D97-AF65-F5344CB8AC3E}">
        <p14:creationId xmlns:p14="http://schemas.microsoft.com/office/powerpoint/2010/main" val="210844682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es-ES"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es-ES"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es-ES"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es-ES"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es-ES" sz="950">
                <a:solidFill>
                  <a:schemeClr val="tx1">
                    <a:alpha val="80000"/>
                  </a:schemeClr>
                </a:solidFill>
              </a:defRPr>
            </a:lvl1pPr>
          </a:lstStyle>
          <a:p>
            <a:fld id="{5586B75A-687E-405C-8A0B-8D00578BA2C3}" type="datetimeFigureOut">
              <a:pPr/>
              <a:t>29/07/2013</a:t>
            </a:fld>
            <a:endParaRPr lang="es-ES"/>
          </a:p>
        </p:txBody>
      </p:sp>
      <p:sp>
        <p:nvSpPr>
          <p:cNvPr id="5" name="Marcador de pie de página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es-ES" sz="950" cap="all" baseline="0">
                <a:solidFill>
                  <a:schemeClr val="tx1">
                    <a:alpha val="80000"/>
                  </a:schemeClr>
                </a:solidFill>
              </a:defRPr>
            </a:lvl1pPr>
          </a:lstStyle>
          <a:p>
            <a:endParaRPr lang="es-ES"/>
          </a:p>
        </p:txBody>
      </p:sp>
      <p:sp>
        <p:nvSpPr>
          <p:cNvPr id="6" name="Marcador de número de diapositiva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es-ES" sz="10300" b="0">
                <a:ln>
                  <a:noFill/>
                </a:ln>
                <a:solidFill>
                  <a:schemeClr val="accent1">
                    <a:alpha val="25000"/>
                  </a:schemeClr>
                </a:solidFill>
                <a:latin typeface="+mj-lt"/>
              </a:defRPr>
            </a:lvl1pPr>
          </a:lstStyle>
          <a:p>
            <a:fld id="{4FAB73BC-B049-4115-A692-8D63A059BFB8}" type="slidenum">
              <a:pPr/>
              <a:t>‹Nº›</a:t>
            </a:fld>
            <a:endParaRPr lang="es-ES"/>
          </a:p>
        </p:txBody>
      </p:sp>
    </p:spTree>
    <p:extLst>
      <p:ext uri="{BB962C8B-B14F-4D97-AF65-F5344CB8AC3E}">
        <p14:creationId xmlns:p14="http://schemas.microsoft.com/office/powerpoint/2010/main" val="316151649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es-ES"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es-ES"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es-ES"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es-ES"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Nombre del proyecto</a:t>
            </a:r>
          </a:p>
        </p:txBody>
      </p:sp>
      <p:sp>
        <p:nvSpPr>
          <p:cNvPr id="3" name="Subtítulo 2"/>
          <p:cNvSpPr>
            <a:spLocks noGrp="1"/>
          </p:cNvSpPr>
          <p:nvPr>
            <p:ph type="subTitle" idx="1"/>
          </p:nvPr>
        </p:nvSpPr>
        <p:spPr/>
        <p:txBody>
          <a:bodyPr>
            <a:normAutofit lnSpcReduction="10000"/>
          </a:bodyPr>
          <a:lstStyle/>
          <a:p>
            <a:r>
              <a:rPr lang="es-ES" dirty="0"/>
              <a:t>Nombre, número de la clase</a:t>
            </a:r>
          </a:p>
          <a:p>
            <a:r>
              <a:rPr lang="es-ES" dirty="0"/>
              <a:t>Instructor</a:t>
            </a:r>
          </a:p>
          <a:p>
            <a:r>
              <a:rPr lang="es-ES" dirty="0"/>
              <a:t>Nombres de los miembros del grupo</a:t>
            </a:r>
          </a:p>
        </p:txBody>
      </p:sp>
    </p:spTree>
    <p:extLst>
      <p:ext uri="{BB962C8B-B14F-4D97-AF65-F5344CB8AC3E}">
        <p14:creationId xmlns:p14="http://schemas.microsoft.com/office/powerpoint/2010/main" val="341889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sz="8000"/>
              <a:t>Segunda área de investigación</a:t>
            </a:r>
          </a:p>
        </p:txBody>
      </p:sp>
      <p:sp>
        <p:nvSpPr>
          <p:cNvPr id="3" name="Marcador de texto 2"/>
          <p:cNvSpPr>
            <a:spLocks noGrp="1"/>
          </p:cNvSpPr>
          <p:nvPr>
            <p:ph type="subTitle" idx="1"/>
          </p:nvPr>
        </p:nvSpPr>
        <p:spPr/>
        <p:txBody>
          <a:bodyPr/>
          <a:lstStyle/>
          <a:p>
            <a:r>
              <a:rPr lang="es-ES"/>
              <a:t>Nombre del miembro del grupo</a:t>
            </a:r>
          </a:p>
        </p:txBody>
      </p:sp>
    </p:spTree>
    <p:extLst>
      <p:ext uri="{BB962C8B-B14F-4D97-AF65-F5344CB8AC3E}">
        <p14:creationId xmlns:p14="http://schemas.microsoft.com/office/powerpoint/2010/main" val="413032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Contenido </a:t>
            </a:r>
            <a:r>
              <a:rPr lang="es-ES" dirty="0" smtClean="0"/>
              <a:t>adicional</a:t>
            </a:r>
            <a:endParaRPr lang="es-ES" dirty="0"/>
          </a:p>
        </p:txBody>
      </p:sp>
      <p:sp>
        <p:nvSpPr>
          <p:cNvPr id="6" name="Marcador de texto 5"/>
          <p:cNvSpPr>
            <a:spLocks noGrp="1"/>
          </p:cNvSpPr>
          <p:nvPr>
            <p:ph type="body" idx="1"/>
          </p:nvPr>
        </p:nvSpPr>
        <p:spPr/>
        <p:txBody>
          <a:bodyPr/>
          <a:lstStyle/>
          <a:p>
            <a:r>
              <a:rPr lang="es-ES"/>
              <a:t>Encabezado	</a:t>
            </a:r>
          </a:p>
        </p:txBody>
      </p:sp>
      <p:sp>
        <p:nvSpPr>
          <p:cNvPr id="7" name="Marcador de contenido 6"/>
          <p:cNvSpPr>
            <a:spLocks noGrp="1"/>
          </p:cNvSpPr>
          <p:nvPr>
            <p:ph sz="half" idx="2"/>
          </p:nvPr>
        </p:nvSpPr>
        <p:spPr/>
        <p:txBody>
          <a:bodyPr/>
          <a:lstStyle/>
          <a:p>
            <a:r>
              <a:rPr lang="es-ES"/>
              <a:t>Elemento de lista</a:t>
            </a:r>
          </a:p>
          <a:p>
            <a:r>
              <a:rPr lang="es-ES"/>
              <a:t>Elemento de lista</a:t>
            </a:r>
          </a:p>
          <a:p>
            <a:r>
              <a:rPr lang="es-ES"/>
              <a:t>Elemento de lista</a:t>
            </a:r>
          </a:p>
          <a:p>
            <a:endParaRPr lang="es-ES"/>
          </a:p>
        </p:txBody>
      </p:sp>
      <p:sp>
        <p:nvSpPr>
          <p:cNvPr id="8" name="Marcador de texto 7"/>
          <p:cNvSpPr>
            <a:spLocks noGrp="1"/>
          </p:cNvSpPr>
          <p:nvPr>
            <p:ph type="body" sz="quarter" idx="3"/>
          </p:nvPr>
        </p:nvSpPr>
        <p:spPr/>
        <p:txBody>
          <a:bodyPr/>
          <a:lstStyle/>
          <a:p>
            <a:r>
              <a:rPr lang="es-ES"/>
              <a:t>Encabezado</a:t>
            </a:r>
          </a:p>
        </p:txBody>
      </p:sp>
      <p:sp>
        <p:nvSpPr>
          <p:cNvPr id="9" name="Marcador de contenido 8"/>
          <p:cNvSpPr>
            <a:spLocks noGrp="1"/>
          </p:cNvSpPr>
          <p:nvPr>
            <p:ph sz="quarter" idx="4"/>
          </p:nvPr>
        </p:nvSpPr>
        <p:spPr/>
        <p:txBody>
          <a:bodyPr/>
          <a:lstStyle/>
          <a:p>
            <a:r>
              <a:rPr lang="es-ES"/>
              <a:t>Elemento de lista</a:t>
            </a:r>
          </a:p>
          <a:p>
            <a:r>
              <a:rPr lang="es-ES"/>
              <a:t>Elemento de lista</a:t>
            </a:r>
          </a:p>
          <a:p>
            <a:r>
              <a:rPr lang="es-ES"/>
              <a:t>Elemento de lista</a:t>
            </a:r>
          </a:p>
          <a:p>
            <a:endParaRPr lang="es-ES"/>
          </a:p>
        </p:txBody>
      </p:sp>
    </p:spTree>
    <p:extLst>
      <p:ext uri="{BB962C8B-B14F-4D97-AF65-F5344CB8AC3E}">
        <p14:creationId xmlns:p14="http://schemas.microsoft.com/office/powerpoint/2010/main" val="199132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Contenido </a:t>
            </a:r>
            <a:r>
              <a:rPr lang="es-ES" dirty="0" smtClean="0"/>
              <a:t>adicional</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13962936"/>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26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Observaciones de datos</a:t>
            </a:r>
            <a:endParaRPr lang="es-ES" dirty="0"/>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759235137"/>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Marcador de texto 5"/>
          <p:cNvSpPr>
            <a:spLocks noGrp="1"/>
          </p:cNvSpPr>
          <p:nvPr>
            <p:ph type="body" sz="half" idx="2"/>
          </p:nvPr>
        </p:nvSpPr>
        <p:spPr/>
        <p:txBody>
          <a:bodyPr/>
          <a:lstStyle/>
          <a:p>
            <a:r>
              <a:rPr lang="es-ES" dirty="0"/>
              <a:t>Instrucción </a:t>
            </a:r>
            <a:r>
              <a:rPr lang="es-ES" dirty="0" smtClean="0"/>
              <a:t>opcional</a:t>
            </a:r>
            <a:endParaRPr lang="es-ES" dirty="0"/>
          </a:p>
        </p:txBody>
      </p:sp>
    </p:spTree>
    <p:extLst>
      <p:ext uri="{BB962C8B-B14F-4D97-AF65-F5344CB8AC3E}">
        <p14:creationId xmlns:p14="http://schemas.microsoft.com/office/powerpoint/2010/main" val="179006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Tercera área de investigación</a:t>
            </a:r>
          </a:p>
        </p:txBody>
      </p:sp>
      <p:sp>
        <p:nvSpPr>
          <p:cNvPr id="3" name="Subtítulo 2"/>
          <p:cNvSpPr>
            <a:spLocks noGrp="1"/>
          </p:cNvSpPr>
          <p:nvPr>
            <p:ph type="subTitle" idx="1"/>
          </p:nvPr>
        </p:nvSpPr>
        <p:spPr/>
        <p:txBody>
          <a:bodyPr/>
          <a:lstStyle/>
          <a:p>
            <a:r>
              <a:rPr lang="es-ES"/>
              <a:t>Nombre del miembro del grupo</a:t>
            </a:r>
          </a:p>
        </p:txBody>
      </p:sp>
    </p:spTree>
    <p:extLst>
      <p:ext uri="{BB962C8B-B14F-4D97-AF65-F5344CB8AC3E}">
        <p14:creationId xmlns:p14="http://schemas.microsoft.com/office/powerpoint/2010/main" val="362816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Contenido </a:t>
            </a:r>
            <a:r>
              <a:rPr lang="es-ES" dirty="0" smtClean="0"/>
              <a:t>adicional</a:t>
            </a:r>
            <a:endParaRPr lang="es-ES" dirty="0"/>
          </a:p>
        </p:txBody>
      </p:sp>
      <p:sp>
        <p:nvSpPr>
          <p:cNvPr id="4" name="Marcador de texto 3"/>
          <p:cNvSpPr>
            <a:spLocks noGrp="1"/>
          </p:cNvSpPr>
          <p:nvPr>
            <p:ph type="body" idx="1"/>
          </p:nvPr>
        </p:nvSpPr>
        <p:spPr/>
        <p:txBody>
          <a:bodyPr/>
          <a:lstStyle/>
          <a:p>
            <a:r>
              <a:rPr lang="es-ES"/>
              <a:t>encabezado</a:t>
            </a:r>
          </a:p>
        </p:txBody>
      </p:sp>
      <p:sp>
        <p:nvSpPr>
          <p:cNvPr id="3" name="Marcador de contenido 2"/>
          <p:cNvSpPr>
            <a:spLocks noGrp="1"/>
          </p:cNvSpPr>
          <p:nvPr>
            <p:ph sz="half" idx="2"/>
          </p:nvPr>
        </p:nvSpPr>
        <p:spPr/>
        <p:txBody>
          <a:bodyPr/>
          <a:lstStyle/>
          <a:p>
            <a:r>
              <a:rPr lang="es-ES"/>
              <a:t>Elemento de lista</a:t>
            </a:r>
          </a:p>
          <a:p>
            <a:r>
              <a:rPr lang="es-ES"/>
              <a:t>Elemento de lista</a:t>
            </a:r>
          </a:p>
          <a:p>
            <a:r>
              <a:rPr lang="es-ES"/>
              <a:t>Elemento de lista</a:t>
            </a:r>
          </a:p>
        </p:txBody>
      </p:sp>
      <p:sp>
        <p:nvSpPr>
          <p:cNvPr id="5" name="Marcador de texto 4"/>
          <p:cNvSpPr>
            <a:spLocks noGrp="1"/>
          </p:cNvSpPr>
          <p:nvPr>
            <p:ph type="body" sz="quarter" idx="3"/>
          </p:nvPr>
        </p:nvSpPr>
        <p:spPr/>
        <p:txBody>
          <a:bodyPr/>
          <a:lstStyle/>
          <a:p>
            <a:r>
              <a:rPr lang="es-ES"/>
              <a:t>encabezado</a:t>
            </a:r>
          </a:p>
        </p:txBody>
      </p:sp>
      <p:sp>
        <p:nvSpPr>
          <p:cNvPr id="6" name="Marcador de contenido 5"/>
          <p:cNvSpPr>
            <a:spLocks noGrp="1"/>
          </p:cNvSpPr>
          <p:nvPr>
            <p:ph sz="quarter" idx="4"/>
          </p:nvPr>
        </p:nvSpPr>
        <p:spPr/>
        <p:txBody>
          <a:bodyPr/>
          <a:lstStyle/>
          <a:p>
            <a:r>
              <a:rPr lang="es-ES"/>
              <a:t>Elemento de lista</a:t>
            </a:r>
          </a:p>
          <a:p>
            <a:r>
              <a:rPr lang="es-ES"/>
              <a:t>Elemento de lista</a:t>
            </a:r>
          </a:p>
          <a:p>
            <a:r>
              <a:rPr lang="es-ES"/>
              <a:t>Elemento de lista</a:t>
            </a:r>
          </a:p>
          <a:p>
            <a:endParaRPr lang="es-ES"/>
          </a:p>
        </p:txBody>
      </p:sp>
    </p:spTree>
    <p:extLst>
      <p:ext uri="{BB962C8B-B14F-4D97-AF65-F5344CB8AC3E}">
        <p14:creationId xmlns:p14="http://schemas.microsoft.com/office/powerpoint/2010/main" val="2417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Observaciones de datos</a:t>
            </a:r>
          </a:p>
        </p:txBody>
      </p:sp>
      <p:graphicFrame>
        <p:nvGraphicFramePr>
          <p:cNvPr id="9" name="Marcador de contenido 8"/>
          <p:cNvGraphicFramePr>
            <a:graphicFrameLocks noGrp="1"/>
          </p:cNvGraphicFramePr>
          <p:nvPr>
            <p:ph idx="1"/>
            <p:extLst>
              <p:ext uri="{D42A27DB-BD31-4B8C-83A1-F6EECF244321}">
                <p14:modId xmlns:p14="http://schemas.microsoft.com/office/powerpoint/2010/main" val="1256444509"/>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0208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Contenido </a:t>
            </a:r>
            <a:r>
              <a:rPr lang="es-ES" dirty="0" smtClean="0"/>
              <a:t>adicional</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38374257"/>
              </p:ext>
            </p:extLst>
          </p:nvPr>
        </p:nvGraphicFramePr>
        <p:xfrm>
          <a:off x="676275" y="2011363"/>
          <a:ext cx="10753724" cy="2807770"/>
        </p:xfrm>
        <a:graphic>
          <a:graphicData uri="http://schemas.openxmlformats.org/drawingml/2006/table">
            <a:tbl>
              <a:tblPr firstRow="1" bandRow="1">
                <a:tableStyleId>{FABFCF23-3B69-468F-B69F-88F6DE6A72F2}</a:tableStyleId>
              </a:tblPr>
              <a:tblGrid>
                <a:gridCol w="2688431"/>
                <a:gridCol w="2688431"/>
                <a:gridCol w="2688431"/>
                <a:gridCol w="2688431"/>
              </a:tblGrid>
              <a:tr h="561554">
                <a:tc>
                  <a:txBody>
                    <a:bodyPr/>
                    <a:lstStyle/>
                    <a:p>
                      <a:pPr algn="ctr"/>
                      <a:r>
                        <a:rPr lang="es-ES"/>
                        <a:t>Encabezado</a:t>
                      </a:r>
                    </a:p>
                  </a:txBody>
                  <a:tcPr anchor="ctr"/>
                </a:tc>
                <a:tc>
                  <a:txBody>
                    <a:bodyPr/>
                    <a:lstStyle/>
                    <a:p>
                      <a:pPr algn="ctr"/>
                      <a:r>
                        <a:rPr lang="es-ES"/>
                        <a:t>Encabezado</a:t>
                      </a:r>
                    </a:p>
                  </a:txBody>
                  <a:tcPr anchor="ctr"/>
                </a:tc>
                <a:tc>
                  <a:txBody>
                    <a:bodyPr/>
                    <a:lstStyle/>
                    <a:p>
                      <a:pPr algn="ctr"/>
                      <a:r>
                        <a:rPr lang="es-ES"/>
                        <a:t>Encabezado</a:t>
                      </a:r>
                    </a:p>
                  </a:txBody>
                  <a:tcPr anchor="ctr"/>
                </a:tc>
                <a:tc>
                  <a:txBody>
                    <a:bodyPr/>
                    <a:lstStyle/>
                    <a:p>
                      <a:pPr algn="ctr"/>
                      <a:r>
                        <a:rPr lang="es-ES"/>
                        <a:t>Encabezado</a:t>
                      </a:r>
                    </a:p>
                  </a:txBody>
                  <a:tcPr anchor="ctr"/>
                </a:tc>
              </a:tr>
              <a:tr h="561554">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561554">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561554">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561554">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bl>
          </a:graphicData>
        </a:graphic>
      </p:graphicFrame>
    </p:spTree>
    <p:extLst>
      <p:ext uri="{BB962C8B-B14F-4D97-AF65-F5344CB8AC3E}">
        <p14:creationId xmlns:p14="http://schemas.microsoft.com/office/powerpoint/2010/main" val="59080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Resumen del proyecto</a:t>
            </a:r>
          </a:p>
        </p:txBody>
      </p:sp>
      <p:sp>
        <p:nvSpPr>
          <p:cNvPr id="3" name="Subtítulo 2"/>
          <p:cNvSpPr>
            <a:spLocks noGrp="1"/>
          </p:cNvSpPr>
          <p:nvPr>
            <p:ph type="subTitle" idx="1"/>
          </p:nvPr>
        </p:nvSpPr>
        <p:spPr/>
        <p:txBody>
          <a:bodyPr/>
          <a:lstStyle/>
          <a:p>
            <a:r>
              <a:rPr lang="es-ES"/>
              <a:t>Instrucción opcional</a:t>
            </a:r>
          </a:p>
        </p:txBody>
      </p:sp>
    </p:spTree>
    <p:extLst>
      <p:ext uri="{BB962C8B-B14F-4D97-AF65-F5344CB8AC3E}">
        <p14:creationId xmlns:p14="http://schemas.microsoft.com/office/powerpoint/2010/main" val="42167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Conclusión</a:t>
            </a:r>
          </a:p>
        </p:txBody>
      </p:sp>
      <p:sp>
        <p:nvSpPr>
          <p:cNvPr id="3" name="Marcador de contenido 2"/>
          <p:cNvSpPr>
            <a:spLocks noGrp="1"/>
          </p:cNvSpPr>
          <p:nvPr>
            <p:ph idx="1"/>
          </p:nvPr>
        </p:nvSpPr>
        <p:spPr/>
        <p:txBody>
          <a:bodyPr/>
          <a:lstStyle/>
          <a:p>
            <a:r>
              <a:rPr lang="es-ES"/>
              <a:t>Resumen breve de lo descubierto según la investigación</a:t>
            </a:r>
          </a:p>
        </p:txBody>
      </p:sp>
    </p:spTree>
    <p:extLst>
      <p:ext uri="{BB962C8B-B14F-4D97-AF65-F5344CB8AC3E}">
        <p14:creationId xmlns:p14="http://schemas.microsoft.com/office/powerpoint/2010/main" val="330511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Agenda/temas</a:t>
            </a:r>
          </a:p>
        </p:txBody>
      </p:sp>
      <p:sp>
        <p:nvSpPr>
          <p:cNvPr id="3" name="Marcador de contenido 2"/>
          <p:cNvSpPr>
            <a:spLocks noGrp="1"/>
          </p:cNvSpPr>
          <p:nvPr>
            <p:ph idx="1"/>
          </p:nvPr>
        </p:nvSpPr>
        <p:spPr>
          <a:xfrm>
            <a:off x="676656" y="2036732"/>
            <a:ext cx="10753725" cy="3766185"/>
          </a:xfrm>
        </p:spPr>
        <p:txBody>
          <a:bodyPr>
            <a:normAutofit/>
          </a:bodyPr>
          <a:lstStyle/>
          <a:p>
            <a:r>
              <a:rPr lang="es-ES" dirty="0"/>
              <a:t>Descripción del proyecto</a:t>
            </a:r>
          </a:p>
          <a:p>
            <a:r>
              <a:rPr lang="es-ES" dirty="0"/>
              <a:t>Metodología del proyecto</a:t>
            </a:r>
          </a:p>
          <a:p>
            <a:r>
              <a:rPr lang="es-ES" dirty="0"/>
              <a:t>Descubrimientos/resultados clave</a:t>
            </a:r>
          </a:p>
          <a:p>
            <a:r>
              <a:rPr lang="es-ES" dirty="0"/>
              <a:t>Obtención de detalles de la investigación</a:t>
            </a:r>
          </a:p>
          <a:p>
            <a:r>
              <a:rPr lang="es-ES" dirty="0"/>
              <a:t>Conclusión</a:t>
            </a:r>
          </a:p>
        </p:txBody>
      </p:sp>
    </p:spTree>
    <p:extLst>
      <p:ext uri="{BB962C8B-B14F-4D97-AF65-F5344CB8AC3E}">
        <p14:creationId xmlns:p14="http://schemas.microsoft.com/office/powerpoint/2010/main" val="338805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Apéndice</a:t>
            </a:r>
          </a:p>
        </p:txBody>
      </p:sp>
      <p:sp>
        <p:nvSpPr>
          <p:cNvPr id="3" name="Marcador de contenido 2"/>
          <p:cNvSpPr>
            <a:spLocks noGrp="1"/>
          </p:cNvSpPr>
          <p:nvPr>
            <p:ph idx="1"/>
          </p:nvPr>
        </p:nvSpPr>
        <p:spPr/>
        <p:txBody>
          <a:bodyPr/>
          <a:lstStyle/>
          <a:p>
            <a:r>
              <a:rPr lang="es-ES" dirty="0"/>
              <a:t>Trabajos citados</a:t>
            </a:r>
          </a:p>
          <a:p>
            <a:r>
              <a:rPr lang="es-ES" dirty="0"/>
              <a:t>Datos de soporte adicionales</a:t>
            </a:r>
          </a:p>
          <a:p>
            <a:endParaRPr lang="es-ES" dirty="0"/>
          </a:p>
        </p:txBody>
      </p:sp>
    </p:spTree>
    <p:extLst>
      <p:ext uri="{BB962C8B-B14F-4D97-AF65-F5344CB8AC3E}">
        <p14:creationId xmlns:p14="http://schemas.microsoft.com/office/powerpoint/2010/main" val="7738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Descripción del proyecto</a:t>
            </a:r>
          </a:p>
        </p:txBody>
      </p:sp>
      <p:sp>
        <p:nvSpPr>
          <p:cNvPr id="3" name="Marcador de contenido 2"/>
          <p:cNvSpPr>
            <a:spLocks noGrp="1"/>
          </p:cNvSpPr>
          <p:nvPr>
            <p:ph sz="half" idx="1"/>
          </p:nvPr>
        </p:nvSpPr>
        <p:spPr/>
        <p:txBody>
          <a:bodyPr/>
          <a:lstStyle/>
          <a:p>
            <a:r>
              <a:rPr lang="es-ES"/>
              <a:t>Objetivo</a:t>
            </a:r>
          </a:p>
          <a:p>
            <a:pPr lvl="1"/>
            <a:r>
              <a:rPr lang="es-ES"/>
              <a:t>Agregue el objetivo aquí</a:t>
            </a:r>
          </a:p>
        </p:txBody>
      </p:sp>
      <p:sp>
        <p:nvSpPr>
          <p:cNvPr id="4" name="Marcador de contenido 3"/>
          <p:cNvSpPr>
            <a:spLocks noGrp="1"/>
          </p:cNvSpPr>
          <p:nvPr>
            <p:ph sz="half" idx="2"/>
          </p:nvPr>
        </p:nvSpPr>
        <p:spPr/>
        <p:txBody>
          <a:bodyPr/>
          <a:lstStyle/>
          <a:p>
            <a:r>
              <a:rPr lang="es-ES"/>
              <a:t>Resultados</a:t>
            </a:r>
          </a:p>
          <a:p>
            <a:pPr lvl="1"/>
            <a:r>
              <a:rPr lang="es-ES"/>
              <a:t>Agregue los resultados aquí</a:t>
            </a:r>
          </a:p>
        </p:txBody>
      </p:sp>
    </p:spTree>
    <p:extLst>
      <p:ext uri="{BB962C8B-B14F-4D97-AF65-F5344CB8AC3E}">
        <p14:creationId xmlns:p14="http://schemas.microsoft.com/office/powerpoint/2010/main" val="417252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Procedimiento/metodología</a:t>
            </a:r>
          </a:p>
        </p:txBody>
      </p:sp>
      <p:sp>
        <p:nvSpPr>
          <p:cNvPr id="3" name="Marcador de contenido 2"/>
          <p:cNvSpPr>
            <a:spLocks noGrp="1"/>
          </p:cNvSpPr>
          <p:nvPr>
            <p:ph idx="1"/>
          </p:nvPr>
        </p:nvSpPr>
        <p:spPr/>
        <p:txBody>
          <a:bodyPr/>
          <a:lstStyle/>
          <a:p>
            <a:r>
              <a:rPr lang="es-ES"/>
              <a:t>Procedimiento</a:t>
            </a:r>
          </a:p>
          <a:p>
            <a:r>
              <a:rPr lang="es-ES"/>
              <a:t>Supuestos clave</a:t>
            </a:r>
          </a:p>
          <a:p>
            <a:endParaRPr lang="es-ES"/>
          </a:p>
        </p:txBody>
      </p:sp>
    </p:spTree>
    <p:extLst>
      <p:ext uri="{BB962C8B-B14F-4D97-AF65-F5344CB8AC3E}">
        <p14:creationId xmlns:p14="http://schemas.microsoft.com/office/powerpoint/2010/main" val="345016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Descubrimientos/resultados clave</a:t>
            </a:r>
          </a:p>
        </p:txBody>
      </p:sp>
      <p:sp>
        <p:nvSpPr>
          <p:cNvPr id="3" name="Marcador de contenido 2"/>
          <p:cNvSpPr>
            <a:spLocks noGrp="1"/>
          </p:cNvSpPr>
          <p:nvPr>
            <p:ph idx="1"/>
          </p:nvPr>
        </p:nvSpPr>
        <p:spPr/>
        <p:txBody>
          <a:bodyPr/>
          <a:lstStyle/>
          <a:p>
            <a:r>
              <a:rPr lang="es-ES"/>
              <a:t>Resultado 1</a:t>
            </a:r>
          </a:p>
          <a:p>
            <a:r>
              <a:rPr lang="es-ES"/>
              <a:t>Resultado 2</a:t>
            </a:r>
          </a:p>
          <a:p>
            <a:r>
              <a:rPr lang="es-ES"/>
              <a:t>Resultado 3</a:t>
            </a:r>
          </a:p>
        </p:txBody>
      </p:sp>
    </p:spTree>
    <p:extLst>
      <p:ext uri="{BB962C8B-B14F-4D97-AF65-F5344CB8AC3E}">
        <p14:creationId xmlns:p14="http://schemas.microsoft.com/office/powerpoint/2010/main" val="308490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Primera área de investigación</a:t>
            </a:r>
          </a:p>
        </p:txBody>
      </p:sp>
      <p:sp>
        <p:nvSpPr>
          <p:cNvPr id="3" name="Marcador de texto 2"/>
          <p:cNvSpPr>
            <a:spLocks noGrp="1"/>
          </p:cNvSpPr>
          <p:nvPr>
            <p:ph type="subTitle" idx="1"/>
          </p:nvPr>
        </p:nvSpPr>
        <p:spPr/>
        <p:txBody>
          <a:bodyPr/>
          <a:lstStyle/>
          <a:p>
            <a:r>
              <a:rPr lang="es-ES"/>
              <a:t>Nombre del miembro del grupo</a:t>
            </a:r>
          </a:p>
        </p:txBody>
      </p:sp>
    </p:spTree>
    <p:extLst>
      <p:ext uri="{BB962C8B-B14F-4D97-AF65-F5344CB8AC3E}">
        <p14:creationId xmlns:p14="http://schemas.microsoft.com/office/powerpoint/2010/main" val="144418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Contenido </a:t>
            </a:r>
            <a:r>
              <a:rPr lang="es-ES" dirty="0" smtClean="0"/>
              <a:t>adicional</a:t>
            </a:r>
            <a:endParaRPr lang="es-ES" dirty="0"/>
          </a:p>
        </p:txBody>
      </p:sp>
      <p:sp>
        <p:nvSpPr>
          <p:cNvPr id="3" name="Marcador de texto 2"/>
          <p:cNvSpPr>
            <a:spLocks noGrp="1"/>
          </p:cNvSpPr>
          <p:nvPr>
            <p:ph type="body" idx="1"/>
          </p:nvPr>
        </p:nvSpPr>
        <p:spPr/>
        <p:txBody>
          <a:bodyPr/>
          <a:lstStyle/>
          <a:p>
            <a:r>
              <a:rPr lang="es-ES"/>
              <a:t>encabezado</a:t>
            </a:r>
          </a:p>
        </p:txBody>
      </p:sp>
      <p:sp>
        <p:nvSpPr>
          <p:cNvPr id="4" name="Marcador de contenido 3"/>
          <p:cNvSpPr>
            <a:spLocks noGrp="1"/>
          </p:cNvSpPr>
          <p:nvPr>
            <p:ph sz="half" idx="2"/>
          </p:nvPr>
        </p:nvSpPr>
        <p:spPr/>
        <p:txBody>
          <a:bodyPr/>
          <a:lstStyle/>
          <a:p>
            <a:r>
              <a:rPr lang="es-ES"/>
              <a:t>Elemento de lista</a:t>
            </a:r>
          </a:p>
          <a:p>
            <a:r>
              <a:rPr lang="es-ES"/>
              <a:t>Elemento de lista</a:t>
            </a:r>
          </a:p>
          <a:p>
            <a:r>
              <a:rPr lang="es-ES"/>
              <a:t>Elemento de lista</a:t>
            </a:r>
          </a:p>
        </p:txBody>
      </p:sp>
      <p:sp>
        <p:nvSpPr>
          <p:cNvPr id="5" name="Marcador de texto 4"/>
          <p:cNvSpPr>
            <a:spLocks noGrp="1"/>
          </p:cNvSpPr>
          <p:nvPr>
            <p:ph type="body" sz="quarter" idx="3"/>
          </p:nvPr>
        </p:nvSpPr>
        <p:spPr/>
        <p:txBody>
          <a:bodyPr/>
          <a:lstStyle/>
          <a:p>
            <a:r>
              <a:rPr lang="es-ES"/>
              <a:t>encabezado</a:t>
            </a:r>
          </a:p>
        </p:txBody>
      </p:sp>
      <p:sp>
        <p:nvSpPr>
          <p:cNvPr id="6" name="Marcador de contenido 5"/>
          <p:cNvSpPr>
            <a:spLocks noGrp="1"/>
          </p:cNvSpPr>
          <p:nvPr>
            <p:ph sz="quarter" idx="4"/>
          </p:nvPr>
        </p:nvSpPr>
        <p:spPr/>
        <p:txBody>
          <a:bodyPr/>
          <a:lstStyle/>
          <a:p>
            <a:r>
              <a:rPr lang="es-ES"/>
              <a:t>Elemento de lista</a:t>
            </a:r>
          </a:p>
          <a:p>
            <a:r>
              <a:rPr lang="es-ES"/>
              <a:t>Elemento de lista</a:t>
            </a:r>
          </a:p>
          <a:p>
            <a:r>
              <a:rPr lang="es-ES"/>
              <a:t>Elemento de lista</a:t>
            </a:r>
          </a:p>
        </p:txBody>
      </p:sp>
    </p:spTree>
    <p:extLst>
      <p:ext uri="{BB962C8B-B14F-4D97-AF65-F5344CB8AC3E}">
        <p14:creationId xmlns:p14="http://schemas.microsoft.com/office/powerpoint/2010/main" val="9946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Observaciones de datos</a:t>
            </a:r>
          </a:p>
        </p:txBody>
      </p:sp>
      <p:graphicFrame>
        <p:nvGraphicFramePr>
          <p:cNvPr id="13" name="Marcador de contenido 12"/>
          <p:cNvGraphicFramePr>
            <a:graphicFrameLocks noGrp="1"/>
          </p:cNvGraphicFramePr>
          <p:nvPr>
            <p:ph idx="1"/>
            <p:extLst>
              <p:ext uri="{D42A27DB-BD31-4B8C-83A1-F6EECF244321}">
                <p14:modId xmlns:p14="http://schemas.microsoft.com/office/powerpoint/2010/main" val="3371178544"/>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Marcador de texto 5"/>
          <p:cNvSpPr>
            <a:spLocks noGrp="1"/>
          </p:cNvSpPr>
          <p:nvPr>
            <p:ph type="body" sz="half" idx="2"/>
          </p:nvPr>
        </p:nvSpPr>
        <p:spPr/>
        <p:txBody>
          <a:bodyPr/>
          <a:lstStyle/>
          <a:p>
            <a:r>
              <a:rPr lang="es-ES" dirty="0"/>
              <a:t>Instrucción opcional</a:t>
            </a:r>
          </a:p>
          <a:p>
            <a:endParaRPr lang="es-ES" dirty="0"/>
          </a:p>
        </p:txBody>
      </p:sp>
    </p:spTree>
    <p:extLst>
      <p:ext uri="{BB962C8B-B14F-4D97-AF65-F5344CB8AC3E}">
        <p14:creationId xmlns:p14="http://schemas.microsoft.com/office/powerpoint/2010/main" val="172966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Contenido </a:t>
            </a:r>
            <a:r>
              <a:rPr lang="es-ES" dirty="0" smtClean="0"/>
              <a:t>adicional</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54974689"/>
              </p:ext>
            </p:extLst>
          </p:nvPr>
        </p:nvGraphicFramePr>
        <p:xfrm>
          <a:off x="676275" y="2011363"/>
          <a:ext cx="10753724" cy="3096095"/>
        </p:xfrm>
        <a:graphic>
          <a:graphicData uri="http://schemas.openxmlformats.org/drawingml/2006/table">
            <a:tbl>
              <a:tblPr firstRow="1" bandRow="1">
                <a:tableStyleId>{1FECB4D8-DB02-4DC6-A0A2-4F2EBAE1DC90}</a:tableStyleId>
              </a:tblPr>
              <a:tblGrid>
                <a:gridCol w="2688431"/>
                <a:gridCol w="2688431"/>
                <a:gridCol w="2688431"/>
                <a:gridCol w="2688431"/>
              </a:tblGrid>
              <a:tr h="619219">
                <a:tc>
                  <a:txBody>
                    <a:bodyPr/>
                    <a:lstStyle/>
                    <a:p>
                      <a:pPr algn="ctr"/>
                      <a:r>
                        <a:rPr lang="es-ES"/>
                        <a:t>Encabezado</a:t>
                      </a:r>
                    </a:p>
                  </a:txBody>
                  <a:tcPr anchor="ctr"/>
                </a:tc>
                <a:tc>
                  <a:txBody>
                    <a:bodyPr/>
                    <a:lstStyle/>
                    <a:p>
                      <a:pPr algn="ctr"/>
                      <a:r>
                        <a:rPr lang="es-ES"/>
                        <a:t>Encabezado</a:t>
                      </a:r>
                    </a:p>
                  </a:txBody>
                  <a:tcPr anchor="ctr"/>
                </a:tc>
                <a:tc>
                  <a:txBody>
                    <a:bodyPr/>
                    <a:lstStyle/>
                    <a:p>
                      <a:pPr algn="ctr"/>
                      <a:r>
                        <a:rPr lang="es-ES"/>
                        <a:t>Encabezado</a:t>
                      </a:r>
                    </a:p>
                  </a:txBody>
                  <a:tcPr anchor="ctr"/>
                </a:tc>
                <a:tc>
                  <a:txBody>
                    <a:bodyPr/>
                    <a:lstStyle/>
                    <a:p>
                      <a:pPr algn="ctr"/>
                      <a:r>
                        <a:rPr lang="es-ES"/>
                        <a:t>Encabezado</a:t>
                      </a:r>
                    </a:p>
                  </a:txBody>
                  <a:tcPr anchor="ctr"/>
                </a:tc>
              </a:tr>
              <a:tr h="619219">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619219">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619219">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619219">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bl>
          </a:graphicData>
        </a:graphic>
      </p:graphicFrame>
    </p:spTree>
    <p:extLst>
      <p:ext uri="{BB962C8B-B14F-4D97-AF65-F5344CB8AC3E}">
        <p14:creationId xmlns:p14="http://schemas.microsoft.com/office/powerpoint/2010/main" val="187380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Metropolitano">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3A8A2BB7-7C5E-4EB2-B1F1-CFFF0F57E773}"/>
    </a:ext>
  </a:extLst>
</a:theme>
</file>

<file path=ppt/theme/theme2.xml><?xml version="1.0" encoding="utf-8"?>
<a:theme xmlns:a="http://schemas.openxmlformats.org/drawingml/2006/main" name="1_Metropolitano">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33ACF124-275F-44F2-8DE0-0A755069829B}"/>
    </a:ext>
  </a:extLst>
</a:theme>
</file>

<file path=ppt/theme/theme3.xml><?xml version="1.0" encoding="utf-8"?>
<a:theme xmlns:a="http://schemas.openxmlformats.org/drawingml/2006/main" name="Metropolitano">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0941A018-FB9B-4401-A32C-7E04526866E0}"/>
    </a:ext>
  </a:extLst>
</a:theme>
</file>

<file path=ppt/theme/theme4.xml><?xml version="1.0" encoding="utf-8"?>
<a:theme xmlns:a="http://schemas.openxmlformats.org/drawingml/2006/main" name="3_Metropolitano">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DocumentoBibliotecaFormulario</Display>
  <Edit>DocumentoBibliotecaFormulario</Edit>
  <New>DocumentoBibliotecaFormulario</New>
</FormTemplates>
</file>

<file path=customXml/itemProps1.xml><?xml version="1.0" encoding="utf-8"?>
<ds:datastoreItem xmlns:ds="http://schemas.openxmlformats.org/officeDocument/2006/customXml" ds:itemID="{29F17D79-05FE-43C7-A9B5-360E9D6B5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F71E0A8-DA6F-4DC5-84AA-9AE90625C277}">
  <ds:schemaRef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s>
</ds:datastoreItem>
</file>

<file path=customXml/itemProps3.xml><?xml version="1.0" encoding="utf-8"?>
<ds:datastoreItem xmlns:ds="http://schemas.openxmlformats.org/officeDocument/2006/customXml" ds:itemID="{76B64549-C1F2-49EA-8B2D-5EF61BF1CE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Metropolitan</Template>
  <TotalTime>0</TotalTime>
  <Words>303</Words>
  <Application>Microsoft Office PowerPoint</Application>
  <PresentationFormat>Personalizado</PresentationFormat>
  <Paragraphs>149</Paragraphs>
  <Slides>20</Slides>
  <Notes>17</Notes>
  <HiddenSlides>0</HiddenSlides>
  <MMClips>0</MMClips>
  <ScaleCrop>false</ScaleCrop>
  <HeadingPairs>
    <vt:vector size="4" baseType="variant">
      <vt:variant>
        <vt:lpstr>Tema</vt:lpstr>
      </vt:variant>
      <vt:variant>
        <vt:i4>4</vt:i4>
      </vt:variant>
      <vt:variant>
        <vt:lpstr>Títulos de diapositiva</vt:lpstr>
      </vt:variant>
      <vt:variant>
        <vt:i4>20</vt:i4>
      </vt:variant>
    </vt:vector>
  </HeadingPairs>
  <TitlesOfParts>
    <vt:vector size="24" baseType="lpstr">
      <vt:lpstr>2_Metropolitano</vt:lpstr>
      <vt:lpstr>1_Metropolitano</vt:lpstr>
      <vt:lpstr>Metropolitano</vt:lpstr>
      <vt:lpstr>3_Metropolitano</vt:lpstr>
      <vt:lpstr>Nombre del proyecto</vt:lpstr>
      <vt:lpstr>Agenda/temas</vt:lpstr>
      <vt:lpstr>Descripción del proyecto</vt:lpstr>
      <vt:lpstr>Procedimiento/metodología</vt:lpstr>
      <vt:lpstr>Descubrimientos/resultados clave</vt:lpstr>
      <vt:lpstr>Primera área de investigación</vt:lpstr>
      <vt:lpstr>Contenido adicional</vt:lpstr>
      <vt:lpstr>Observaciones de datos</vt:lpstr>
      <vt:lpstr>Contenido adicional</vt:lpstr>
      <vt:lpstr>Segunda área de investigación</vt:lpstr>
      <vt:lpstr>Contenido adicional</vt:lpstr>
      <vt:lpstr>Contenido adicional</vt:lpstr>
      <vt:lpstr>Observaciones de datos</vt:lpstr>
      <vt:lpstr>Tercera área de investigación</vt:lpstr>
      <vt:lpstr>Contenido adicional</vt:lpstr>
      <vt:lpstr>Observaciones de datos</vt:lpstr>
      <vt:lpstr>Contenido adicional</vt:lpstr>
      <vt:lpstr>Resumen del proyecto</vt:lpstr>
      <vt:lpstr>Conclusión</vt:lpstr>
      <vt:lpstr>Apéndice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Nombre del proyecto</dc:title>
  <dc:creator/>
  <cp:lastModifiedBy/>
  <cp:revision>4</cp:revision>
  <dcterms:created xsi:type="dcterms:W3CDTF">2013-06-12T19:28:15Z</dcterms:created>
  <dcterms:modified xsi:type="dcterms:W3CDTF">2013-12-10T09:44:53Z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