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7"/>
  </p:notesMasterIdLst>
  <p:handoutMasterIdLst>
    <p:handoutMasterId r:id="rId8"/>
  </p:handoutMasterIdLst>
  <p:sldIdLst>
    <p:sldId id="257" r:id="rId5"/>
    <p:sldId id="256" r:id="rId6"/>
  </p:sldIdLst>
  <p:sldSz cx="10058400" cy="77724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448" userDrawn="1">
          <p15:clr>
            <a:srgbClr val="A4A3A4"/>
          </p15:clr>
        </p15:guide>
        <p15:guide id="2" pos="3168"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4" autoAdjust="0"/>
    <p:restoredTop sz="94660"/>
  </p:normalViewPr>
  <p:slideViewPr>
    <p:cSldViewPr snapToGrid="0">
      <p:cViewPr varScale="1">
        <p:scale>
          <a:sx n="97" d="100"/>
          <a:sy n="97" d="100"/>
        </p:scale>
        <p:origin x="1764" y="96"/>
      </p:cViewPr>
      <p:guideLst>
        <p:guide orient="horz" pos="2448"/>
        <p:guide pos="3168"/>
      </p:guideLst>
    </p:cSldViewPr>
  </p:slideViewPr>
  <p:notesTextViewPr>
    <p:cViewPr>
      <p:scale>
        <a:sx n="1" d="1"/>
        <a:sy n="1" d="1"/>
      </p:scale>
      <p:origin x="0" y="0"/>
    </p:cViewPr>
  </p:notesTextViewPr>
  <p:notesViewPr>
    <p:cSldViewPr snapToGrid="0" showGuides="1">
      <p:cViewPr varScale="1">
        <p:scale>
          <a:sx n="65" d="100"/>
          <a:sy n="65" d="100"/>
        </p:scale>
        <p:origin x="2082" y="6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latinLnBrk="0">
              <a:defRPr lang="es-ES" sz="1200"/>
            </a:lvl1pPr>
          </a:lstStyle>
          <a:p>
            <a:endParaRPr lang="es-ES"/>
          </a:p>
        </p:txBody>
      </p:sp>
      <p:sp>
        <p:nvSpPr>
          <p:cNvPr id="3" name="Marcador de fecha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latinLnBrk="0">
              <a:defRPr lang="es-ES" sz="1200"/>
            </a:lvl1pPr>
          </a:lstStyle>
          <a:p>
            <a:fld id="{AA7F96A5-B40C-4591-A94D-05A85DE82A47}" type="datetimeFigureOut">
              <a:rPr lang="es-ES"/>
              <a:t>18/07/2013</a:t>
            </a:fld>
            <a:endParaRPr lang="es-ES"/>
          </a:p>
        </p:txBody>
      </p:sp>
      <p:sp>
        <p:nvSpPr>
          <p:cNvPr id="4" name="Marcador de pie de página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latinLnBrk="0">
              <a:defRPr lang="es-ES" sz="1200"/>
            </a:lvl1pPr>
          </a:lstStyle>
          <a:p>
            <a:endParaRPr lang="es-ES"/>
          </a:p>
        </p:txBody>
      </p:sp>
      <p:sp>
        <p:nvSpPr>
          <p:cNvPr id="5" name="Marcador de número de diapositiva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latinLnBrk="0">
              <a:defRPr lang="es-ES" sz="1200"/>
            </a:lvl1pPr>
          </a:lstStyle>
          <a:p>
            <a:fld id="{8AE55127-CA2D-4BC4-8CFE-F19148CDFE65}" type="slidenum">
              <a:rPr lang="es-ES"/>
              <a:t>‹Nº›</a:t>
            </a:fld>
            <a:endParaRPr lang="es-ES"/>
          </a:p>
        </p:txBody>
      </p:sp>
    </p:spTree>
    <p:extLst>
      <p:ext uri="{BB962C8B-B14F-4D97-AF65-F5344CB8AC3E}">
        <p14:creationId xmlns:p14="http://schemas.microsoft.com/office/powerpoint/2010/main" val="259564007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latinLnBrk="0">
              <a:defRPr lang="es-ES" sz="1200"/>
            </a:lvl1pPr>
          </a:lstStyle>
          <a:p>
            <a:endParaRPr lang="es-E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latinLnBrk="0">
              <a:defRPr lang="es-ES" sz="1200"/>
            </a:lvl1pPr>
          </a:lstStyle>
          <a:p>
            <a:fld id="{A27FC828-8F12-4CF0-9AF3-FA4FDDB6EB28}" type="datetimeFigureOut">
              <a:t>18/07/2013</a:t>
            </a:fld>
            <a:endParaRPr lang="es-ES"/>
          </a:p>
        </p:txBody>
      </p:sp>
      <p:sp>
        <p:nvSpPr>
          <p:cNvPr id="4" name="Marcador de imagen de diapositiva 3"/>
          <p:cNvSpPr>
            <a:spLocks noGrp="1" noRot="1" noChangeAspect="1"/>
          </p:cNvSpPr>
          <p:nvPr>
            <p:ph type="sldImg" idx="2"/>
          </p:nvPr>
        </p:nvSpPr>
        <p:spPr>
          <a:xfrm>
            <a:off x="1431925" y="1143000"/>
            <a:ext cx="3994150" cy="30861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latinLnBrk="0">
              <a:defRPr lang="es-ES" sz="1200"/>
            </a:lvl1pPr>
          </a:lstStyle>
          <a:p>
            <a:endParaRPr lang="es-E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latinLnBrk="0">
              <a:defRPr lang="es-ES" sz="1200"/>
            </a:lvl1pPr>
          </a:lstStyle>
          <a:p>
            <a:fld id="{746B6C3F-CB80-4F8D-9D19-17AA7E3C7BEF}" type="slidenum">
              <a:t>‹Nº›</a:t>
            </a:fld>
            <a:endParaRPr lang="es-ES"/>
          </a:p>
        </p:txBody>
      </p:sp>
    </p:spTree>
    <p:extLst>
      <p:ext uri="{BB962C8B-B14F-4D97-AF65-F5344CB8AC3E}">
        <p14:creationId xmlns:p14="http://schemas.microsoft.com/office/powerpoint/2010/main" val="1690461933"/>
      </p:ext>
    </p:extLst>
  </p:cSld>
  <p:clrMap bg1="lt1" tx1="dk1" bg2="lt2" tx2="dk2" accent1="accent1" accent2="accent2" accent3="accent3" accent4="accent4" accent5="accent5" accent6="accent6" hlink="hlink" folHlink="folHlink"/>
  <p:notesStyle>
    <a:lvl1pPr marL="0" algn="l" defTabSz="914400" rtl="0" eaLnBrk="1" latinLnBrk="0" hangingPunct="1">
      <a:defRPr lang="es-ES" sz="1200" kern="1200">
        <a:solidFill>
          <a:schemeClr val="tx1"/>
        </a:solidFill>
        <a:latin typeface="+mn-lt"/>
        <a:ea typeface="+mn-ea"/>
        <a:cs typeface="+mn-cs"/>
      </a:defRPr>
    </a:lvl1pPr>
    <a:lvl2pPr marL="457200" algn="l" defTabSz="914400" rtl="0" eaLnBrk="1" latinLnBrk="0" hangingPunct="1">
      <a:defRPr lang="es-ES" sz="1200" kern="1200">
        <a:solidFill>
          <a:schemeClr val="tx1"/>
        </a:solidFill>
        <a:latin typeface="+mn-lt"/>
        <a:ea typeface="+mn-ea"/>
        <a:cs typeface="+mn-cs"/>
      </a:defRPr>
    </a:lvl2pPr>
    <a:lvl3pPr marL="914400" algn="l" defTabSz="914400" rtl="0" eaLnBrk="1" latinLnBrk="0" hangingPunct="1">
      <a:defRPr lang="es-ES" sz="1200" kern="1200">
        <a:solidFill>
          <a:schemeClr val="tx1"/>
        </a:solidFill>
        <a:latin typeface="+mn-lt"/>
        <a:ea typeface="+mn-ea"/>
        <a:cs typeface="+mn-cs"/>
      </a:defRPr>
    </a:lvl3pPr>
    <a:lvl4pPr marL="1371600" algn="l" defTabSz="914400" rtl="0" eaLnBrk="1" latinLnBrk="0" hangingPunct="1">
      <a:defRPr lang="es-ES" sz="1200" kern="1200">
        <a:solidFill>
          <a:schemeClr val="tx1"/>
        </a:solidFill>
        <a:latin typeface="+mn-lt"/>
        <a:ea typeface="+mn-ea"/>
        <a:cs typeface="+mn-cs"/>
      </a:defRPr>
    </a:lvl4pPr>
    <a:lvl5pPr marL="1828800" algn="l" defTabSz="914400" rtl="0" eaLnBrk="1" latinLnBrk="0" hangingPunct="1">
      <a:defRPr lang="es-ES" sz="1200" kern="1200">
        <a:solidFill>
          <a:schemeClr val="tx1"/>
        </a:solidFill>
        <a:latin typeface="+mn-lt"/>
        <a:ea typeface="+mn-ea"/>
        <a:cs typeface="+mn-cs"/>
      </a:defRPr>
    </a:lvl5pPr>
    <a:lvl6pPr marL="2286000" algn="l" defTabSz="914400" rtl="0" eaLnBrk="1" latinLnBrk="0" hangingPunct="1">
      <a:defRPr lang="es-ES" sz="1200" kern="1200">
        <a:solidFill>
          <a:schemeClr val="tx1"/>
        </a:solidFill>
        <a:latin typeface="+mn-lt"/>
        <a:ea typeface="+mn-ea"/>
        <a:cs typeface="+mn-cs"/>
      </a:defRPr>
    </a:lvl6pPr>
    <a:lvl7pPr marL="2743200" algn="l" defTabSz="914400" rtl="0" eaLnBrk="1" latinLnBrk="0" hangingPunct="1">
      <a:defRPr lang="es-ES" sz="1200" kern="1200">
        <a:solidFill>
          <a:schemeClr val="tx1"/>
        </a:solidFill>
        <a:latin typeface="+mn-lt"/>
        <a:ea typeface="+mn-ea"/>
        <a:cs typeface="+mn-cs"/>
      </a:defRPr>
    </a:lvl7pPr>
    <a:lvl8pPr marL="3200400" algn="l" defTabSz="914400" rtl="0" eaLnBrk="1" latinLnBrk="0" hangingPunct="1">
      <a:defRPr lang="es-ES" sz="1200" kern="1200">
        <a:solidFill>
          <a:schemeClr val="tx1"/>
        </a:solidFill>
        <a:latin typeface="+mn-lt"/>
        <a:ea typeface="+mn-ea"/>
        <a:cs typeface="+mn-cs"/>
      </a:defRPr>
    </a:lvl8pPr>
    <a:lvl9pPr marL="3657600" algn="l" defTabSz="914400" rtl="0" eaLnBrk="1" latinLnBrk="0" hangingPunct="1">
      <a:defRPr lang="es-ES"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ES" dirty="0"/>
              <a:t>Para cambiar este folleto, cambie nuestro contenido de ejemplo por contenido propio. Otra opción, si prefiere empezar desde cero, es presionar el botón Nueva dispositiva de la ficha Inicio para insertar una página nueva. Después, introduzca el texto y las imágenes en los marcadores vacíos. Si necesita más marcadores para títulos, subtítulos o texto del cuerpo, copie cualquiera de los marcadores actuales y arrastre el nuevo hasta esa posición.</a:t>
            </a:r>
          </a:p>
          <a:p>
            <a:endParaRPr lang="es-ES" dirty="0"/>
          </a:p>
          <a:p>
            <a:endParaRPr lang="es-ES" dirty="0"/>
          </a:p>
        </p:txBody>
      </p:sp>
      <p:sp>
        <p:nvSpPr>
          <p:cNvPr id="4" name="Marcador de número de diapositiva 3"/>
          <p:cNvSpPr>
            <a:spLocks noGrp="1"/>
          </p:cNvSpPr>
          <p:nvPr>
            <p:ph type="sldNum" sz="quarter" idx="10"/>
          </p:nvPr>
        </p:nvSpPr>
        <p:spPr/>
        <p:txBody>
          <a:bodyPr/>
          <a:lstStyle/>
          <a:p>
            <a:fld id="{746B6C3F-CB80-4F8D-9D19-17AA7E3C7BEF}" type="slidenum">
              <a:rPr lang="es-ES" smtClean="0"/>
              <a:t>1</a:t>
            </a:fld>
            <a:endParaRPr lang="es-ES"/>
          </a:p>
        </p:txBody>
      </p:sp>
    </p:spTree>
    <p:extLst>
      <p:ext uri="{BB962C8B-B14F-4D97-AF65-F5344CB8AC3E}">
        <p14:creationId xmlns:p14="http://schemas.microsoft.com/office/powerpoint/2010/main" val="28372268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a:p>
        </p:txBody>
      </p:sp>
      <p:sp>
        <p:nvSpPr>
          <p:cNvPr id="4" name="Marcador de número de diapositiva 3"/>
          <p:cNvSpPr>
            <a:spLocks noGrp="1"/>
          </p:cNvSpPr>
          <p:nvPr>
            <p:ph type="sldNum" sz="quarter" idx="10"/>
          </p:nvPr>
        </p:nvSpPr>
        <p:spPr/>
        <p:txBody>
          <a:bodyPr/>
          <a:lstStyle/>
          <a:p>
            <a:fld id="{746B6C3F-CB80-4F8D-9D19-17AA7E3C7BEF}" type="slidenum">
              <a:rPr lang="es-ES" smtClean="0"/>
              <a:t>2</a:t>
            </a:fld>
            <a:endParaRPr lang="es-ES"/>
          </a:p>
        </p:txBody>
      </p:sp>
    </p:spTree>
    <p:extLst>
      <p:ext uri="{BB962C8B-B14F-4D97-AF65-F5344CB8AC3E}">
        <p14:creationId xmlns:p14="http://schemas.microsoft.com/office/powerpoint/2010/main" val="32010293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Página exterior">
    <p:spTree>
      <p:nvGrpSpPr>
        <p:cNvPr id="1" name=""/>
        <p:cNvGrpSpPr/>
        <p:nvPr/>
      </p:nvGrpSpPr>
      <p:grpSpPr>
        <a:xfrm>
          <a:off x="0" y="0"/>
          <a:ext cx="0" cy="0"/>
          <a:chOff x="0" y="0"/>
          <a:chExt cx="0" cy="0"/>
        </a:xfrm>
      </p:grpSpPr>
      <p:sp>
        <p:nvSpPr>
          <p:cNvPr id="12" name="Rectángulo 11"/>
          <p:cNvSpPr/>
          <p:nvPr/>
        </p:nvSpPr>
        <p:spPr>
          <a:xfrm>
            <a:off x="457200" y="457199"/>
            <a:ext cx="2377440" cy="65836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0" name="Marcador de texto 9"/>
          <p:cNvSpPr>
            <a:spLocks noGrp="1"/>
          </p:cNvSpPr>
          <p:nvPr>
            <p:ph type="body" sz="quarter" idx="10"/>
          </p:nvPr>
        </p:nvSpPr>
        <p:spPr>
          <a:xfrm>
            <a:off x="777240" y="665530"/>
            <a:ext cx="1737360" cy="1517413"/>
          </a:xfrm>
        </p:spPr>
        <p:txBody>
          <a:bodyPr lIns="0" tIns="0" rIns="0" bIns="0" anchor="b">
            <a:noAutofit/>
          </a:bodyPr>
          <a:lstStyle>
            <a:lvl1pPr marL="0" indent="0" latinLnBrk="0">
              <a:lnSpc>
                <a:spcPct val="100000"/>
              </a:lnSpc>
              <a:spcBef>
                <a:spcPts val="0"/>
              </a:spcBef>
              <a:buNone/>
              <a:defRPr lang="es-ES" sz="1800">
                <a:solidFill>
                  <a:schemeClr val="bg1"/>
                </a:solidFill>
                <a:latin typeface="+mj-lt"/>
              </a:defRPr>
            </a:lvl1pPr>
            <a:lvl2pPr marL="0" indent="0" latinLnBrk="0">
              <a:spcBef>
                <a:spcPts val="0"/>
              </a:spcBef>
              <a:buNone/>
              <a:defRPr lang="es-ES" sz="1800"/>
            </a:lvl2pPr>
            <a:lvl3pPr marL="0" indent="0" latinLnBrk="0">
              <a:spcBef>
                <a:spcPts val="0"/>
              </a:spcBef>
              <a:buNone/>
              <a:defRPr lang="es-ES" sz="1800"/>
            </a:lvl3pPr>
            <a:lvl4pPr marL="0" indent="0" latinLnBrk="0">
              <a:spcBef>
                <a:spcPts val="0"/>
              </a:spcBef>
              <a:buNone/>
              <a:defRPr lang="es-ES" sz="1800"/>
            </a:lvl4pPr>
            <a:lvl5pPr marL="0" indent="0" latinLnBrk="0">
              <a:spcBef>
                <a:spcPts val="0"/>
              </a:spcBef>
              <a:buNone/>
              <a:defRPr lang="es-ES" sz="1800"/>
            </a:lvl5pPr>
          </a:lstStyle>
          <a:p>
            <a:pPr lvl="0"/>
            <a:r>
              <a:rPr lang="es-ES"/>
              <a:t>Haga clic para modificar los estilos de texto del patrón</a:t>
            </a:r>
          </a:p>
        </p:txBody>
      </p:sp>
      <p:sp>
        <p:nvSpPr>
          <p:cNvPr id="11" name="Marcador de texto 9"/>
          <p:cNvSpPr>
            <a:spLocks noGrp="1"/>
          </p:cNvSpPr>
          <p:nvPr>
            <p:ph type="body" sz="quarter" idx="11"/>
          </p:nvPr>
        </p:nvSpPr>
        <p:spPr>
          <a:xfrm>
            <a:off x="777240" y="2302840"/>
            <a:ext cx="1737360" cy="4417999"/>
          </a:xfrm>
        </p:spPr>
        <p:txBody>
          <a:bodyPr lIns="0" tIns="0" rIns="0" bIns="0" anchor="t">
            <a:noAutofit/>
          </a:bodyPr>
          <a:lstStyle>
            <a:lvl1pPr marL="0" indent="0" latinLnBrk="0">
              <a:lnSpc>
                <a:spcPct val="105000"/>
              </a:lnSpc>
              <a:spcBef>
                <a:spcPts val="800"/>
              </a:spcBef>
              <a:buNone/>
              <a:defRPr lang="es-ES" sz="1000">
                <a:solidFill>
                  <a:schemeClr val="bg1"/>
                </a:solidFill>
              </a:defRPr>
            </a:lvl1pPr>
            <a:lvl2pPr marL="0" indent="0" latinLnBrk="0">
              <a:spcBef>
                <a:spcPts val="0"/>
              </a:spcBef>
              <a:buNone/>
              <a:defRPr lang="es-ES" sz="1800"/>
            </a:lvl2pPr>
            <a:lvl3pPr marL="0" indent="0" latinLnBrk="0">
              <a:spcBef>
                <a:spcPts val="0"/>
              </a:spcBef>
              <a:buNone/>
              <a:defRPr lang="es-ES" sz="1800"/>
            </a:lvl3pPr>
            <a:lvl4pPr marL="0" indent="0" latinLnBrk="0">
              <a:spcBef>
                <a:spcPts val="0"/>
              </a:spcBef>
              <a:buNone/>
              <a:defRPr lang="es-ES" sz="1800"/>
            </a:lvl4pPr>
            <a:lvl5pPr marL="0" indent="0" latinLnBrk="0">
              <a:spcBef>
                <a:spcPts val="0"/>
              </a:spcBef>
              <a:buNone/>
              <a:defRPr lang="es-ES" sz="1800"/>
            </a:lvl5pPr>
          </a:lstStyle>
          <a:p>
            <a:pPr lvl="0"/>
            <a:r>
              <a:rPr lang="es-ES"/>
              <a:t>Haga clic para modificar los estilos de texto del patrón</a:t>
            </a:r>
          </a:p>
        </p:txBody>
      </p:sp>
      <p:sp>
        <p:nvSpPr>
          <p:cNvPr id="13" name="Rectángulo 12"/>
          <p:cNvSpPr/>
          <p:nvPr/>
        </p:nvSpPr>
        <p:spPr>
          <a:xfrm>
            <a:off x="457200" y="7178040"/>
            <a:ext cx="2377440" cy="1371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5" name="Rectángulo 14"/>
          <p:cNvSpPr/>
          <p:nvPr/>
        </p:nvSpPr>
        <p:spPr>
          <a:xfrm>
            <a:off x="7124700" y="7086600"/>
            <a:ext cx="2468880" cy="2286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0" name="Marcador de texto 9"/>
          <p:cNvSpPr>
            <a:spLocks noGrp="1"/>
          </p:cNvSpPr>
          <p:nvPr>
            <p:ph type="body" sz="quarter" idx="12"/>
          </p:nvPr>
        </p:nvSpPr>
        <p:spPr>
          <a:xfrm>
            <a:off x="7124700" y="457200"/>
            <a:ext cx="2468880" cy="1763463"/>
          </a:xfrm>
        </p:spPr>
        <p:txBody>
          <a:bodyPr lIns="0" tIns="0" rIns="0" bIns="0" anchor="b">
            <a:noAutofit/>
          </a:bodyPr>
          <a:lstStyle>
            <a:lvl1pPr marL="0" indent="0" latinLnBrk="0">
              <a:lnSpc>
                <a:spcPct val="95000"/>
              </a:lnSpc>
              <a:spcBef>
                <a:spcPts val="0"/>
              </a:spcBef>
              <a:buNone/>
              <a:defRPr lang="es-ES" sz="2400" b="1">
                <a:solidFill>
                  <a:schemeClr val="tx1">
                    <a:lumMod val="65000"/>
                    <a:lumOff val="35000"/>
                  </a:schemeClr>
                </a:solidFill>
                <a:latin typeface="+mj-lt"/>
              </a:defRPr>
            </a:lvl1pPr>
            <a:lvl2pPr marL="0" indent="0" latinLnBrk="0">
              <a:spcBef>
                <a:spcPts val="0"/>
              </a:spcBef>
              <a:buNone/>
              <a:defRPr lang="es-ES" sz="1800"/>
            </a:lvl2pPr>
            <a:lvl3pPr marL="0" indent="0" latinLnBrk="0">
              <a:spcBef>
                <a:spcPts val="0"/>
              </a:spcBef>
              <a:buNone/>
              <a:defRPr lang="es-ES" sz="1800"/>
            </a:lvl3pPr>
            <a:lvl4pPr marL="0" indent="0" latinLnBrk="0">
              <a:spcBef>
                <a:spcPts val="0"/>
              </a:spcBef>
              <a:buNone/>
              <a:defRPr lang="es-ES" sz="1800"/>
            </a:lvl4pPr>
            <a:lvl5pPr marL="0" indent="0" latinLnBrk="0">
              <a:spcBef>
                <a:spcPts val="0"/>
              </a:spcBef>
              <a:buNone/>
              <a:defRPr lang="es-ES" sz="1800"/>
            </a:lvl5pPr>
          </a:lstStyle>
          <a:p>
            <a:pPr lvl="0"/>
            <a:r>
              <a:rPr lang="es-ES" dirty="0"/>
              <a:t>Haga clic para modificar los estilos de texto del patrón</a:t>
            </a:r>
          </a:p>
        </p:txBody>
      </p:sp>
      <p:sp>
        <p:nvSpPr>
          <p:cNvPr id="22" name="Marcador de posición de imagen 21"/>
          <p:cNvSpPr>
            <a:spLocks noGrp="1"/>
          </p:cNvSpPr>
          <p:nvPr>
            <p:ph type="pic" sz="quarter" idx="13"/>
          </p:nvPr>
        </p:nvSpPr>
        <p:spPr>
          <a:xfrm>
            <a:off x="7124700" y="2740819"/>
            <a:ext cx="2468563" cy="4208621"/>
          </a:xfrm>
        </p:spPr>
        <p:txBody>
          <a:bodyPr>
            <a:normAutofit/>
          </a:bodyPr>
          <a:lstStyle>
            <a:lvl1pPr marL="0" indent="0" latinLnBrk="0">
              <a:buNone/>
              <a:defRPr lang="es-ES" sz="1600">
                <a:solidFill>
                  <a:schemeClr val="tx1">
                    <a:lumMod val="65000"/>
                    <a:lumOff val="35000"/>
                  </a:schemeClr>
                </a:solidFill>
              </a:defRPr>
            </a:lvl1pPr>
          </a:lstStyle>
          <a:p>
            <a:r>
              <a:rPr lang="es-ES"/>
              <a:t>Haga clic en el icono para añadir una imagen</a:t>
            </a:r>
          </a:p>
        </p:txBody>
      </p:sp>
      <p:sp>
        <p:nvSpPr>
          <p:cNvPr id="24" name="Marcador de texto 9"/>
          <p:cNvSpPr>
            <a:spLocks noGrp="1"/>
          </p:cNvSpPr>
          <p:nvPr>
            <p:ph type="body" sz="quarter" idx="14"/>
          </p:nvPr>
        </p:nvSpPr>
        <p:spPr>
          <a:xfrm>
            <a:off x="7124700" y="2266383"/>
            <a:ext cx="2468880" cy="346007"/>
          </a:xfrm>
        </p:spPr>
        <p:txBody>
          <a:bodyPr lIns="0" tIns="0" rIns="0" bIns="0" anchor="t">
            <a:noAutofit/>
          </a:bodyPr>
          <a:lstStyle>
            <a:lvl1pPr marL="0" indent="0" latinLnBrk="0">
              <a:lnSpc>
                <a:spcPct val="114000"/>
              </a:lnSpc>
              <a:spcBef>
                <a:spcPts val="0"/>
              </a:spcBef>
              <a:buNone/>
              <a:defRPr lang="es-ES" sz="800" b="0">
                <a:solidFill>
                  <a:schemeClr val="accent1"/>
                </a:solidFill>
                <a:latin typeface="+mn-lt"/>
              </a:defRPr>
            </a:lvl1pPr>
            <a:lvl2pPr marL="0" indent="0" latinLnBrk="0">
              <a:spcBef>
                <a:spcPts val="0"/>
              </a:spcBef>
              <a:buNone/>
              <a:defRPr lang="es-ES" sz="1800"/>
            </a:lvl2pPr>
            <a:lvl3pPr marL="0" indent="0" latinLnBrk="0">
              <a:spcBef>
                <a:spcPts val="0"/>
              </a:spcBef>
              <a:buNone/>
              <a:defRPr lang="es-ES" sz="1800"/>
            </a:lvl3pPr>
            <a:lvl4pPr marL="0" indent="0" latinLnBrk="0">
              <a:spcBef>
                <a:spcPts val="0"/>
              </a:spcBef>
              <a:buNone/>
              <a:defRPr lang="es-ES" sz="1800"/>
            </a:lvl4pPr>
            <a:lvl5pPr marL="0" indent="0" latinLnBrk="0">
              <a:spcBef>
                <a:spcPts val="0"/>
              </a:spcBef>
              <a:buNone/>
              <a:defRPr lang="es-ES" sz="1800"/>
            </a:lvl5pPr>
          </a:lstStyle>
          <a:p>
            <a:pPr lvl="0"/>
            <a:r>
              <a:rPr lang="es-ES"/>
              <a:t>Haga clic para modificar los estilos de texto del patrón</a:t>
            </a:r>
          </a:p>
        </p:txBody>
      </p:sp>
      <p:sp>
        <p:nvSpPr>
          <p:cNvPr id="26" name="Marcador de texto 9"/>
          <p:cNvSpPr>
            <a:spLocks noGrp="1"/>
          </p:cNvSpPr>
          <p:nvPr>
            <p:ph type="body" sz="quarter" idx="15" hasCustomPrompt="1"/>
          </p:nvPr>
        </p:nvSpPr>
        <p:spPr>
          <a:xfrm rot="16200000">
            <a:off x="2859181" y="6050147"/>
            <a:ext cx="2011680" cy="516043"/>
          </a:xfrm>
        </p:spPr>
        <p:txBody>
          <a:bodyPr lIns="0" tIns="0" rIns="0" bIns="0" anchor="t">
            <a:noAutofit/>
          </a:bodyPr>
          <a:lstStyle>
            <a:lvl1pPr marL="0" indent="0" latinLnBrk="0">
              <a:lnSpc>
                <a:spcPct val="100000"/>
              </a:lnSpc>
              <a:spcBef>
                <a:spcPts val="0"/>
              </a:spcBef>
              <a:buNone/>
              <a:defRPr lang="es-ES" sz="900" b="0" baseline="0">
                <a:solidFill>
                  <a:schemeClr val="tx1">
                    <a:lumMod val="65000"/>
                    <a:lumOff val="35000"/>
                  </a:schemeClr>
                </a:solidFill>
                <a:latin typeface="+mn-lt"/>
              </a:defRPr>
            </a:lvl1pPr>
            <a:lvl2pPr marL="0" indent="0" latinLnBrk="0">
              <a:spcBef>
                <a:spcPts val="0"/>
              </a:spcBef>
              <a:buNone/>
              <a:defRPr lang="es-ES" sz="1800"/>
            </a:lvl2pPr>
            <a:lvl3pPr marL="0" indent="0" latinLnBrk="0">
              <a:spcBef>
                <a:spcPts val="0"/>
              </a:spcBef>
              <a:buNone/>
              <a:defRPr lang="es-ES" sz="1800"/>
            </a:lvl3pPr>
            <a:lvl4pPr marL="0" indent="0" latinLnBrk="0">
              <a:spcBef>
                <a:spcPts val="0"/>
              </a:spcBef>
              <a:buNone/>
              <a:defRPr lang="es-ES" sz="1800"/>
            </a:lvl4pPr>
            <a:lvl5pPr marL="0" indent="0" latinLnBrk="0">
              <a:spcBef>
                <a:spcPts val="0"/>
              </a:spcBef>
              <a:buNone/>
              <a:defRPr lang="es-ES" sz="1800"/>
            </a:lvl5pPr>
          </a:lstStyle>
          <a:p>
            <a:pPr lvl="0"/>
            <a:r>
              <a:rPr lang="es-ES"/>
              <a:t>[Nombre de la empresa]</a:t>
            </a:r>
            <a:r>
              <a:t/>
            </a:r>
            <a:br/>
            <a:r>
              <a:rPr lang="es-ES"/>
              <a:t>[Dirección postal]</a:t>
            </a:r>
            <a:r>
              <a:t/>
            </a:r>
            <a:br/>
            <a:r>
              <a:rPr lang="es-ES"/>
              <a:t>[Código postal, ciudad, provincia]</a:t>
            </a:r>
          </a:p>
        </p:txBody>
      </p:sp>
      <p:sp>
        <p:nvSpPr>
          <p:cNvPr id="29" name="Marcador de texto 9"/>
          <p:cNvSpPr>
            <a:spLocks noGrp="1"/>
          </p:cNvSpPr>
          <p:nvPr>
            <p:ph type="body" sz="quarter" idx="18" hasCustomPrompt="1"/>
          </p:nvPr>
        </p:nvSpPr>
        <p:spPr>
          <a:xfrm rot="16200000">
            <a:off x="3628146" y="2873971"/>
            <a:ext cx="2577959" cy="793647"/>
          </a:xfrm>
        </p:spPr>
        <p:txBody>
          <a:bodyPr lIns="0" tIns="0" rIns="0" bIns="0" anchor="t">
            <a:noAutofit/>
          </a:bodyPr>
          <a:lstStyle>
            <a:lvl1pPr marL="0" indent="0" latinLnBrk="0">
              <a:lnSpc>
                <a:spcPct val="120000"/>
              </a:lnSpc>
              <a:spcBef>
                <a:spcPts val="0"/>
              </a:spcBef>
              <a:buNone/>
              <a:defRPr lang="es-ES" sz="900" b="0" baseline="0">
                <a:solidFill>
                  <a:schemeClr val="tx1">
                    <a:lumMod val="65000"/>
                    <a:lumOff val="35000"/>
                  </a:schemeClr>
                </a:solidFill>
                <a:latin typeface="+mn-lt"/>
              </a:defRPr>
            </a:lvl1pPr>
            <a:lvl2pPr marL="0" indent="0" latinLnBrk="0">
              <a:spcBef>
                <a:spcPts val="0"/>
              </a:spcBef>
              <a:buNone/>
              <a:defRPr lang="es-ES" sz="1800"/>
            </a:lvl2pPr>
            <a:lvl3pPr marL="0" indent="0" latinLnBrk="0">
              <a:spcBef>
                <a:spcPts val="0"/>
              </a:spcBef>
              <a:buNone/>
              <a:defRPr lang="es-ES" sz="1800"/>
            </a:lvl3pPr>
            <a:lvl4pPr marL="0" indent="0" latinLnBrk="0">
              <a:spcBef>
                <a:spcPts val="0"/>
              </a:spcBef>
              <a:buNone/>
              <a:defRPr lang="es-ES" sz="1800"/>
            </a:lvl4pPr>
            <a:lvl5pPr marL="0" indent="0" latinLnBrk="0">
              <a:spcBef>
                <a:spcPts val="0"/>
              </a:spcBef>
              <a:buNone/>
              <a:defRPr lang="es-ES" sz="1800"/>
            </a:lvl5pPr>
          </a:lstStyle>
          <a:p>
            <a:pPr lvl="0"/>
            <a:r>
              <a:rPr lang="es-ES"/>
              <a:t>[Nombre del destinatario]</a:t>
            </a:r>
            <a:r>
              <a:t/>
            </a:r>
            <a:br/>
            <a:r>
              <a:rPr lang="es-ES"/>
              <a:t>[Dirección]</a:t>
            </a:r>
            <a:r>
              <a:t/>
            </a:r>
            <a:br/>
            <a:r>
              <a:rPr lang="es-ES"/>
              <a:t>[Código postal, ciudad, provincia]</a:t>
            </a:r>
          </a:p>
        </p:txBody>
      </p:sp>
      <p:sp>
        <p:nvSpPr>
          <p:cNvPr id="32" name="Rectángulo 31"/>
          <p:cNvSpPr/>
          <p:nvPr/>
        </p:nvSpPr>
        <p:spPr>
          <a:xfrm rot="16200000">
            <a:off x="3281449" y="467591"/>
            <a:ext cx="706582" cy="685800"/>
          </a:xfrm>
          <a:prstGeom prst="rect">
            <a:avLst/>
          </a:prstGeom>
          <a:noFill/>
          <a:ln w="6350">
            <a:solidFill>
              <a:schemeClr val="bg1">
                <a:lumMod val="8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5000"/>
              </a:lnSpc>
            </a:pPr>
            <a:r>
              <a:rPr lang="es-ES" sz="800" dirty="0" smtClean="0">
                <a:solidFill>
                  <a:schemeClr val="bg1">
                    <a:lumMod val="85000"/>
                  </a:schemeClr>
                </a:solidFill>
              </a:rPr>
              <a:t>COLOQUE AQUÍ EL SELLO </a:t>
            </a:r>
            <a:endParaRPr lang="es-ES" sz="800" dirty="0">
              <a:solidFill>
                <a:schemeClr val="bg1">
                  <a:lumMod val="85000"/>
                </a:schemeClr>
              </a:solidFill>
            </a:endParaRPr>
          </a:p>
        </p:txBody>
      </p:sp>
    </p:spTree>
    <p:extLst>
      <p:ext uri="{BB962C8B-B14F-4D97-AF65-F5344CB8AC3E}">
        <p14:creationId xmlns:p14="http://schemas.microsoft.com/office/powerpoint/2010/main" val="658768243"/>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4608">
          <p15:clr>
            <a:srgbClr val="FBAE40"/>
          </p15:clr>
        </p15:guide>
        <p15:guide id="2" orient="horz" pos="288">
          <p15:clr>
            <a:srgbClr val="FBAE40"/>
          </p15:clr>
        </p15:guide>
        <p15:guide id="3" pos="288">
          <p15:clr>
            <a:srgbClr val="FBAE40"/>
          </p15:clr>
        </p15:guide>
        <p15:guide id="4" pos="6048">
          <p15:clr>
            <a:srgbClr val="FBAE40"/>
          </p15:clr>
        </p15:guide>
        <p15:guide id="5" pos="2064">
          <p15:clr>
            <a:srgbClr val="A4A3A4"/>
          </p15:clr>
        </p15:guide>
        <p15:guide id="6" pos="4200">
          <p15:clr>
            <a:srgbClr val="A4A3A4"/>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Página interior">
    <p:spTree>
      <p:nvGrpSpPr>
        <p:cNvPr id="1" name=""/>
        <p:cNvGrpSpPr/>
        <p:nvPr/>
      </p:nvGrpSpPr>
      <p:grpSpPr>
        <a:xfrm>
          <a:off x="0" y="0"/>
          <a:ext cx="0" cy="0"/>
          <a:chOff x="0" y="0"/>
          <a:chExt cx="0" cy="0"/>
        </a:xfrm>
      </p:grpSpPr>
      <p:sp>
        <p:nvSpPr>
          <p:cNvPr id="10" name="Marcador de texto 9"/>
          <p:cNvSpPr>
            <a:spLocks noGrp="1"/>
          </p:cNvSpPr>
          <p:nvPr>
            <p:ph type="body" sz="quarter" idx="10" hasCustomPrompt="1"/>
          </p:nvPr>
        </p:nvSpPr>
        <p:spPr>
          <a:xfrm>
            <a:off x="457198" y="3188368"/>
            <a:ext cx="2834641" cy="363935"/>
          </a:xfrm>
        </p:spPr>
        <p:txBody>
          <a:bodyPr lIns="0" tIns="0" rIns="0" bIns="0" anchor="b">
            <a:noAutofit/>
          </a:bodyPr>
          <a:lstStyle>
            <a:lvl1pPr marL="0" indent="0" latinLnBrk="0">
              <a:lnSpc>
                <a:spcPct val="100000"/>
              </a:lnSpc>
              <a:spcBef>
                <a:spcPts val="0"/>
              </a:spcBef>
              <a:buNone/>
              <a:defRPr lang="es-ES" sz="1500">
                <a:solidFill>
                  <a:schemeClr val="accent1"/>
                </a:solidFill>
                <a:latin typeface="+mj-lt"/>
              </a:defRPr>
            </a:lvl1pPr>
            <a:lvl2pPr marL="0" indent="0" latinLnBrk="0">
              <a:spcBef>
                <a:spcPts val="0"/>
              </a:spcBef>
              <a:buNone/>
              <a:defRPr lang="es-ES" sz="1800"/>
            </a:lvl2pPr>
            <a:lvl3pPr marL="0" indent="0" latinLnBrk="0">
              <a:spcBef>
                <a:spcPts val="0"/>
              </a:spcBef>
              <a:buNone/>
              <a:defRPr lang="es-ES" sz="1800"/>
            </a:lvl3pPr>
            <a:lvl4pPr marL="0" indent="0" latinLnBrk="0">
              <a:spcBef>
                <a:spcPts val="0"/>
              </a:spcBef>
              <a:buNone/>
              <a:defRPr lang="es-ES" sz="1800"/>
            </a:lvl4pPr>
            <a:lvl5pPr marL="0" indent="0" latinLnBrk="0">
              <a:spcBef>
                <a:spcPts val="0"/>
              </a:spcBef>
              <a:buNone/>
              <a:defRPr lang="es-ES" sz="1800"/>
            </a:lvl5pPr>
          </a:lstStyle>
          <a:p>
            <a:pPr lvl="0"/>
            <a:r>
              <a:rPr lang="es-ES"/>
              <a:t>Haga clic para modificar el texto</a:t>
            </a:r>
          </a:p>
        </p:txBody>
      </p:sp>
      <p:sp>
        <p:nvSpPr>
          <p:cNvPr id="11" name="Marcador de texto 9"/>
          <p:cNvSpPr>
            <a:spLocks noGrp="1"/>
          </p:cNvSpPr>
          <p:nvPr>
            <p:ph type="body" sz="quarter" idx="11"/>
          </p:nvPr>
        </p:nvSpPr>
        <p:spPr>
          <a:xfrm>
            <a:off x="457199" y="3624067"/>
            <a:ext cx="2834640" cy="847670"/>
          </a:xfrm>
        </p:spPr>
        <p:txBody>
          <a:bodyPr lIns="0" tIns="0" rIns="0" bIns="0" anchor="t">
            <a:noAutofit/>
          </a:bodyPr>
          <a:lstStyle>
            <a:lvl1pPr marL="0" indent="0" latinLnBrk="0">
              <a:lnSpc>
                <a:spcPct val="114000"/>
              </a:lnSpc>
              <a:spcBef>
                <a:spcPts val="800"/>
              </a:spcBef>
              <a:buNone/>
              <a:defRPr lang="es-ES" sz="800">
                <a:solidFill>
                  <a:schemeClr val="tx1">
                    <a:lumMod val="65000"/>
                    <a:lumOff val="35000"/>
                  </a:schemeClr>
                </a:solidFill>
              </a:defRPr>
            </a:lvl1pPr>
            <a:lvl2pPr marL="0" indent="0" latinLnBrk="0">
              <a:spcBef>
                <a:spcPts val="0"/>
              </a:spcBef>
              <a:buNone/>
              <a:defRPr lang="es-ES" sz="1800"/>
            </a:lvl2pPr>
            <a:lvl3pPr marL="0" indent="0" latinLnBrk="0">
              <a:spcBef>
                <a:spcPts val="0"/>
              </a:spcBef>
              <a:buNone/>
              <a:defRPr lang="es-ES" sz="1800"/>
            </a:lvl3pPr>
            <a:lvl4pPr marL="0" indent="0" latinLnBrk="0">
              <a:spcBef>
                <a:spcPts val="0"/>
              </a:spcBef>
              <a:buNone/>
              <a:defRPr lang="es-ES" sz="1800"/>
            </a:lvl4pPr>
            <a:lvl5pPr marL="0" indent="0" latinLnBrk="0">
              <a:spcBef>
                <a:spcPts val="0"/>
              </a:spcBef>
              <a:buNone/>
              <a:defRPr lang="es-ES" sz="1800"/>
            </a:lvl5pPr>
          </a:lstStyle>
          <a:p>
            <a:pPr lvl="0"/>
            <a:r>
              <a:rPr lang="es-ES"/>
              <a:t>Haga clic para modificar los estilos de texto del patrón</a:t>
            </a:r>
          </a:p>
        </p:txBody>
      </p:sp>
      <p:sp>
        <p:nvSpPr>
          <p:cNvPr id="13" name="Rectángulo 12"/>
          <p:cNvSpPr/>
          <p:nvPr/>
        </p:nvSpPr>
        <p:spPr>
          <a:xfrm>
            <a:off x="457200" y="7178040"/>
            <a:ext cx="9144000" cy="1371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9" name="Marcador de posición de imagen 21"/>
          <p:cNvSpPr>
            <a:spLocks noGrp="1"/>
          </p:cNvSpPr>
          <p:nvPr>
            <p:ph type="pic" sz="quarter" idx="19"/>
          </p:nvPr>
        </p:nvSpPr>
        <p:spPr>
          <a:xfrm>
            <a:off x="457199" y="457200"/>
            <a:ext cx="3200400" cy="2606040"/>
          </a:xfrm>
        </p:spPr>
        <p:txBody>
          <a:bodyPr>
            <a:normAutofit/>
          </a:bodyPr>
          <a:lstStyle>
            <a:lvl1pPr marL="0" indent="0" latinLnBrk="0">
              <a:buNone/>
              <a:defRPr lang="es-ES" sz="1600">
                <a:solidFill>
                  <a:schemeClr val="tx1">
                    <a:lumMod val="65000"/>
                    <a:lumOff val="35000"/>
                  </a:schemeClr>
                </a:solidFill>
              </a:defRPr>
            </a:lvl1pPr>
          </a:lstStyle>
          <a:p>
            <a:r>
              <a:rPr lang="es-ES"/>
              <a:t>Haga clic en el icono para añadir una imagen</a:t>
            </a:r>
          </a:p>
        </p:txBody>
      </p:sp>
      <p:sp>
        <p:nvSpPr>
          <p:cNvPr id="21" name="Marcador de texto 9"/>
          <p:cNvSpPr>
            <a:spLocks noGrp="1"/>
          </p:cNvSpPr>
          <p:nvPr>
            <p:ph type="body" sz="quarter" idx="20"/>
          </p:nvPr>
        </p:nvSpPr>
        <p:spPr>
          <a:xfrm>
            <a:off x="457199" y="4471737"/>
            <a:ext cx="2834640" cy="223896"/>
          </a:xfrm>
        </p:spPr>
        <p:txBody>
          <a:bodyPr lIns="0" tIns="0" rIns="0" bIns="0" anchor="b">
            <a:noAutofit/>
          </a:bodyPr>
          <a:lstStyle>
            <a:lvl1pPr marL="0" indent="0" latinLnBrk="0">
              <a:lnSpc>
                <a:spcPct val="114000"/>
              </a:lnSpc>
              <a:spcBef>
                <a:spcPts val="800"/>
              </a:spcBef>
              <a:buNone/>
              <a:defRPr lang="es-ES" sz="800" b="1">
                <a:solidFill>
                  <a:schemeClr val="tx1">
                    <a:lumMod val="65000"/>
                    <a:lumOff val="35000"/>
                  </a:schemeClr>
                </a:solidFill>
              </a:defRPr>
            </a:lvl1pPr>
            <a:lvl2pPr marL="0" indent="0" latinLnBrk="0">
              <a:spcBef>
                <a:spcPts val="0"/>
              </a:spcBef>
              <a:buNone/>
              <a:defRPr lang="es-ES" sz="1800"/>
            </a:lvl2pPr>
            <a:lvl3pPr marL="0" indent="0" latinLnBrk="0">
              <a:spcBef>
                <a:spcPts val="0"/>
              </a:spcBef>
              <a:buNone/>
              <a:defRPr lang="es-ES" sz="1800"/>
            </a:lvl3pPr>
            <a:lvl4pPr marL="0" indent="0" latinLnBrk="0">
              <a:spcBef>
                <a:spcPts val="0"/>
              </a:spcBef>
              <a:buNone/>
              <a:defRPr lang="es-ES" sz="1800"/>
            </a:lvl4pPr>
            <a:lvl5pPr marL="0" indent="0" latinLnBrk="0">
              <a:spcBef>
                <a:spcPts val="0"/>
              </a:spcBef>
              <a:buNone/>
              <a:defRPr lang="es-ES" sz="1800"/>
            </a:lvl5pPr>
          </a:lstStyle>
          <a:p>
            <a:pPr lvl="0"/>
            <a:r>
              <a:rPr lang="es-ES"/>
              <a:t>Haga clic para modificar los estilos de texto del patrón</a:t>
            </a:r>
          </a:p>
        </p:txBody>
      </p:sp>
      <p:sp>
        <p:nvSpPr>
          <p:cNvPr id="23" name="Marcador de texto 9"/>
          <p:cNvSpPr>
            <a:spLocks noGrp="1"/>
          </p:cNvSpPr>
          <p:nvPr>
            <p:ph type="body" sz="quarter" idx="21"/>
          </p:nvPr>
        </p:nvSpPr>
        <p:spPr>
          <a:xfrm>
            <a:off x="457199" y="4722992"/>
            <a:ext cx="2834640" cy="2143917"/>
          </a:xfrm>
        </p:spPr>
        <p:txBody>
          <a:bodyPr lIns="0" tIns="0" rIns="0" bIns="0" anchor="t">
            <a:noAutofit/>
          </a:bodyPr>
          <a:lstStyle>
            <a:lvl1pPr marL="0" indent="0" latinLnBrk="0">
              <a:lnSpc>
                <a:spcPct val="114000"/>
              </a:lnSpc>
              <a:spcBef>
                <a:spcPts val="800"/>
              </a:spcBef>
              <a:buNone/>
              <a:defRPr lang="es-ES" sz="800">
                <a:solidFill>
                  <a:schemeClr val="tx1">
                    <a:lumMod val="65000"/>
                    <a:lumOff val="35000"/>
                  </a:schemeClr>
                </a:solidFill>
              </a:defRPr>
            </a:lvl1pPr>
            <a:lvl2pPr marL="0" indent="0" latinLnBrk="0">
              <a:spcBef>
                <a:spcPts val="0"/>
              </a:spcBef>
              <a:buNone/>
              <a:defRPr lang="es-ES" sz="1800"/>
            </a:lvl2pPr>
            <a:lvl3pPr marL="0" indent="0" latinLnBrk="0">
              <a:spcBef>
                <a:spcPts val="0"/>
              </a:spcBef>
              <a:buNone/>
              <a:defRPr lang="es-ES" sz="1800"/>
            </a:lvl3pPr>
            <a:lvl4pPr marL="0" indent="0" latinLnBrk="0">
              <a:spcBef>
                <a:spcPts val="0"/>
              </a:spcBef>
              <a:buNone/>
              <a:defRPr lang="es-ES" sz="1800"/>
            </a:lvl4pPr>
            <a:lvl5pPr marL="0" indent="0" latinLnBrk="0">
              <a:spcBef>
                <a:spcPts val="0"/>
              </a:spcBef>
              <a:buNone/>
              <a:defRPr lang="es-ES" sz="1800"/>
            </a:lvl5pPr>
          </a:lstStyle>
          <a:p>
            <a:pPr lvl="0"/>
            <a:r>
              <a:rPr lang="es-ES"/>
              <a:t>Haga clic para modificar los estilos de texto del patrón</a:t>
            </a:r>
          </a:p>
        </p:txBody>
      </p:sp>
      <p:sp>
        <p:nvSpPr>
          <p:cNvPr id="25" name="Rectángulo 24"/>
          <p:cNvSpPr/>
          <p:nvPr/>
        </p:nvSpPr>
        <p:spPr>
          <a:xfrm>
            <a:off x="3657598" y="457199"/>
            <a:ext cx="2834643" cy="26060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30" name="Marcador de texto 9"/>
          <p:cNvSpPr>
            <a:spLocks noGrp="1"/>
          </p:cNvSpPr>
          <p:nvPr>
            <p:ph type="body" sz="quarter" idx="22"/>
          </p:nvPr>
        </p:nvSpPr>
        <p:spPr>
          <a:xfrm>
            <a:off x="3977637" y="777239"/>
            <a:ext cx="2194564" cy="1963580"/>
          </a:xfrm>
        </p:spPr>
        <p:txBody>
          <a:bodyPr lIns="0" tIns="0" rIns="0" bIns="0" anchor="ctr">
            <a:noAutofit/>
          </a:bodyPr>
          <a:lstStyle>
            <a:lvl1pPr marL="0" indent="0" latinLnBrk="0">
              <a:lnSpc>
                <a:spcPct val="114000"/>
              </a:lnSpc>
              <a:spcBef>
                <a:spcPts val="900"/>
              </a:spcBef>
              <a:buNone/>
              <a:defRPr lang="es-ES" sz="1100">
                <a:solidFill>
                  <a:schemeClr val="bg1"/>
                </a:solidFill>
                <a:latin typeface="+mj-lt"/>
              </a:defRPr>
            </a:lvl1pPr>
            <a:lvl2pPr marL="0" indent="0" latinLnBrk="0">
              <a:spcBef>
                <a:spcPts val="0"/>
              </a:spcBef>
              <a:buNone/>
              <a:defRPr lang="es-ES" sz="1800"/>
            </a:lvl2pPr>
            <a:lvl3pPr marL="0" indent="0" latinLnBrk="0">
              <a:spcBef>
                <a:spcPts val="0"/>
              </a:spcBef>
              <a:buNone/>
              <a:defRPr lang="es-ES" sz="1800"/>
            </a:lvl3pPr>
            <a:lvl4pPr marL="0" indent="0" latinLnBrk="0">
              <a:spcBef>
                <a:spcPts val="0"/>
              </a:spcBef>
              <a:buNone/>
              <a:defRPr lang="es-ES" sz="1800"/>
            </a:lvl4pPr>
            <a:lvl5pPr marL="0" indent="0" latinLnBrk="0">
              <a:spcBef>
                <a:spcPts val="0"/>
              </a:spcBef>
              <a:buNone/>
              <a:defRPr lang="es-ES" sz="1800"/>
            </a:lvl5pPr>
          </a:lstStyle>
          <a:p>
            <a:pPr lvl="0"/>
            <a:r>
              <a:rPr lang="es-ES"/>
              <a:t>Haga clic para modificar los estilos de texto del patrón</a:t>
            </a:r>
          </a:p>
        </p:txBody>
      </p:sp>
      <p:sp>
        <p:nvSpPr>
          <p:cNvPr id="35" name="Marcador de texto 9"/>
          <p:cNvSpPr>
            <a:spLocks noGrp="1"/>
          </p:cNvSpPr>
          <p:nvPr>
            <p:ph type="body" sz="quarter" idx="23"/>
          </p:nvPr>
        </p:nvSpPr>
        <p:spPr>
          <a:xfrm>
            <a:off x="3665820" y="3624068"/>
            <a:ext cx="2834640" cy="1256775"/>
          </a:xfrm>
        </p:spPr>
        <p:txBody>
          <a:bodyPr lIns="0" tIns="0" rIns="0" bIns="0" anchor="t">
            <a:noAutofit/>
          </a:bodyPr>
          <a:lstStyle>
            <a:lvl1pPr marL="0" indent="0" latinLnBrk="0">
              <a:lnSpc>
                <a:spcPct val="114000"/>
              </a:lnSpc>
              <a:spcBef>
                <a:spcPts val="800"/>
              </a:spcBef>
              <a:buNone/>
              <a:defRPr lang="es-ES" sz="800">
                <a:solidFill>
                  <a:schemeClr val="tx1">
                    <a:lumMod val="65000"/>
                    <a:lumOff val="35000"/>
                  </a:schemeClr>
                </a:solidFill>
              </a:defRPr>
            </a:lvl1pPr>
            <a:lvl2pPr marL="0" indent="0" latinLnBrk="0">
              <a:spcBef>
                <a:spcPts val="0"/>
              </a:spcBef>
              <a:buNone/>
              <a:defRPr lang="es-ES" sz="1800"/>
            </a:lvl2pPr>
            <a:lvl3pPr marL="0" indent="0" latinLnBrk="0">
              <a:spcBef>
                <a:spcPts val="0"/>
              </a:spcBef>
              <a:buNone/>
              <a:defRPr lang="es-ES" sz="1800"/>
            </a:lvl3pPr>
            <a:lvl4pPr marL="0" indent="0" latinLnBrk="0">
              <a:spcBef>
                <a:spcPts val="0"/>
              </a:spcBef>
              <a:buNone/>
              <a:defRPr lang="es-ES" sz="1800"/>
            </a:lvl4pPr>
            <a:lvl5pPr marL="0" indent="0" latinLnBrk="0">
              <a:spcBef>
                <a:spcPts val="0"/>
              </a:spcBef>
              <a:buNone/>
              <a:defRPr lang="es-ES" sz="1800"/>
            </a:lvl5pPr>
          </a:lstStyle>
          <a:p>
            <a:pPr lvl="0"/>
            <a:r>
              <a:rPr lang="es-ES"/>
              <a:t>Haga clic para modificar los estilos de texto del patrón</a:t>
            </a:r>
          </a:p>
        </p:txBody>
      </p:sp>
      <p:sp>
        <p:nvSpPr>
          <p:cNvPr id="36" name="Marcador de texto 9"/>
          <p:cNvSpPr>
            <a:spLocks noGrp="1"/>
          </p:cNvSpPr>
          <p:nvPr>
            <p:ph type="body" sz="quarter" idx="24"/>
          </p:nvPr>
        </p:nvSpPr>
        <p:spPr>
          <a:xfrm>
            <a:off x="3665820" y="5433870"/>
            <a:ext cx="2834640" cy="1433040"/>
          </a:xfrm>
        </p:spPr>
        <p:txBody>
          <a:bodyPr lIns="0" tIns="0" rIns="0" bIns="0" anchor="t">
            <a:noAutofit/>
          </a:bodyPr>
          <a:lstStyle>
            <a:lvl1pPr marL="0" indent="0" latinLnBrk="0">
              <a:lnSpc>
                <a:spcPct val="114000"/>
              </a:lnSpc>
              <a:spcBef>
                <a:spcPts val="800"/>
              </a:spcBef>
              <a:buNone/>
              <a:defRPr lang="es-ES" sz="800">
                <a:solidFill>
                  <a:schemeClr val="tx1">
                    <a:lumMod val="65000"/>
                    <a:lumOff val="35000"/>
                  </a:schemeClr>
                </a:solidFill>
              </a:defRPr>
            </a:lvl1pPr>
            <a:lvl2pPr marL="0" indent="0" latinLnBrk="0">
              <a:spcBef>
                <a:spcPts val="0"/>
              </a:spcBef>
              <a:buNone/>
              <a:defRPr lang="es-ES" sz="1800"/>
            </a:lvl2pPr>
            <a:lvl3pPr marL="0" indent="0" latinLnBrk="0">
              <a:spcBef>
                <a:spcPts val="0"/>
              </a:spcBef>
              <a:buNone/>
              <a:defRPr lang="es-ES" sz="1800"/>
            </a:lvl3pPr>
            <a:lvl4pPr marL="0" indent="0" latinLnBrk="0">
              <a:spcBef>
                <a:spcPts val="0"/>
              </a:spcBef>
              <a:buNone/>
              <a:defRPr lang="es-ES" sz="1800"/>
            </a:lvl4pPr>
            <a:lvl5pPr marL="0" indent="0" latinLnBrk="0">
              <a:spcBef>
                <a:spcPts val="0"/>
              </a:spcBef>
              <a:buNone/>
              <a:defRPr lang="es-ES" sz="1800"/>
            </a:lvl5pPr>
          </a:lstStyle>
          <a:p>
            <a:pPr lvl="0"/>
            <a:r>
              <a:rPr lang="es-ES"/>
              <a:t>Haga clic para modificar los estilos de texto del patrón</a:t>
            </a:r>
          </a:p>
        </p:txBody>
      </p:sp>
      <p:sp>
        <p:nvSpPr>
          <p:cNvPr id="37" name="Marcador de texto 9"/>
          <p:cNvSpPr>
            <a:spLocks noGrp="1"/>
          </p:cNvSpPr>
          <p:nvPr>
            <p:ph type="body" sz="quarter" idx="25" hasCustomPrompt="1"/>
          </p:nvPr>
        </p:nvSpPr>
        <p:spPr>
          <a:xfrm>
            <a:off x="3665820" y="4991100"/>
            <a:ext cx="2834641" cy="369336"/>
          </a:xfrm>
        </p:spPr>
        <p:txBody>
          <a:bodyPr lIns="0" tIns="0" rIns="0" bIns="0" anchor="b">
            <a:noAutofit/>
          </a:bodyPr>
          <a:lstStyle>
            <a:lvl1pPr marL="0" indent="0" latinLnBrk="0">
              <a:lnSpc>
                <a:spcPct val="100000"/>
              </a:lnSpc>
              <a:spcBef>
                <a:spcPts val="0"/>
              </a:spcBef>
              <a:buNone/>
              <a:defRPr lang="es-ES" sz="1500">
                <a:solidFill>
                  <a:schemeClr val="accent1"/>
                </a:solidFill>
                <a:latin typeface="+mj-lt"/>
              </a:defRPr>
            </a:lvl1pPr>
            <a:lvl2pPr marL="0" indent="0" latinLnBrk="0">
              <a:spcBef>
                <a:spcPts val="0"/>
              </a:spcBef>
              <a:buNone/>
              <a:defRPr lang="es-ES" sz="1800"/>
            </a:lvl2pPr>
            <a:lvl3pPr marL="0" indent="0" latinLnBrk="0">
              <a:spcBef>
                <a:spcPts val="0"/>
              </a:spcBef>
              <a:buNone/>
              <a:defRPr lang="es-ES" sz="1800"/>
            </a:lvl3pPr>
            <a:lvl4pPr marL="0" indent="0" latinLnBrk="0">
              <a:spcBef>
                <a:spcPts val="0"/>
              </a:spcBef>
              <a:buNone/>
              <a:defRPr lang="es-ES" sz="1800"/>
            </a:lvl4pPr>
            <a:lvl5pPr marL="0" indent="0" latinLnBrk="0">
              <a:spcBef>
                <a:spcPts val="0"/>
              </a:spcBef>
              <a:buNone/>
              <a:defRPr lang="es-ES" sz="1800"/>
            </a:lvl5pPr>
          </a:lstStyle>
          <a:p>
            <a:pPr lvl="0"/>
            <a:r>
              <a:rPr lang="es-ES"/>
              <a:t>Haga clic para modificar el texto</a:t>
            </a:r>
          </a:p>
        </p:txBody>
      </p:sp>
      <p:sp>
        <p:nvSpPr>
          <p:cNvPr id="38" name="Marcador de texto 9"/>
          <p:cNvSpPr>
            <a:spLocks noGrp="1"/>
          </p:cNvSpPr>
          <p:nvPr>
            <p:ph type="body" sz="quarter" idx="26"/>
          </p:nvPr>
        </p:nvSpPr>
        <p:spPr>
          <a:xfrm>
            <a:off x="7028349" y="468034"/>
            <a:ext cx="2572851" cy="226418"/>
          </a:xfrm>
        </p:spPr>
        <p:txBody>
          <a:bodyPr lIns="0" tIns="0" rIns="0" bIns="0" anchor="b">
            <a:noAutofit/>
          </a:bodyPr>
          <a:lstStyle>
            <a:lvl1pPr marL="0" indent="0" latinLnBrk="0">
              <a:lnSpc>
                <a:spcPct val="114000"/>
              </a:lnSpc>
              <a:spcBef>
                <a:spcPts val="800"/>
              </a:spcBef>
              <a:buNone/>
              <a:defRPr lang="es-ES" sz="800" b="1">
                <a:solidFill>
                  <a:schemeClr val="tx1">
                    <a:lumMod val="65000"/>
                    <a:lumOff val="35000"/>
                  </a:schemeClr>
                </a:solidFill>
              </a:defRPr>
            </a:lvl1pPr>
            <a:lvl2pPr marL="0" indent="0" latinLnBrk="0">
              <a:spcBef>
                <a:spcPts val="0"/>
              </a:spcBef>
              <a:buNone/>
              <a:defRPr lang="es-ES" sz="1800"/>
            </a:lvl2pPr>
            <a:lvl3pPr marL="0" indent="0" latinLnBrk="0">
              <a:spcBef>
                <a:spcPts val="0"/>
              </a:spcBef>
              <a:buNone/>
              <a:defRPr lang="es-ES" sz="1800"/>
            </a:lvl3pPr>
            <a:lvl4pPr marL="0" indent="0" latinLnBrk="0">
              <a:spcBef>
                <a:spcPts val="0"/>
              </a:spcBef>
              <a:buNone/>
              <a:defRPr lang="es-ES" sz="1800"/>
            </a:lvl4pPr>
            <a:lvl5pPr marL="0" indent="0" latinLnBrk="0">
              <a:spcBef>
                <a:spcPts val="0"/>
              </a:spcBef>
              <a:buNone/>
              <a:defRPr lang="es-ES" sz="1800"/>
            </a:lvl5pPr>
          </a:lstStyle>
          <a:p>
            <a:pPr lvl="0"/>
            <a:r>
              <a:rPr lang="es-ES"/>
              <a:t>Haga clic para modificar los estilos de texto del patrón</a:t>
            </a:r>
          </a:p>
        </p:txBody>
      </p:sp>
      <p:sp>
        <p:nvSpPr>
          <p:cNvPr id="39" name="Marcador de texto 9"/>
          <p:cNvSpPr>
            <a:spLocks noGrp="1"/>
          </p:cNvSpPr>
          <p:nvPr>
            <p:ph type="body" sz="quarter" idx="27"/>
          </p:nvPr>
        </p:nvSpPr>
        <p:spPr>
          <a:xfrm>
            <a:off x="7028349" y="728054"/>
            <a:ext cx="2572851" cy="1107357"/>
          </a:xfrm>
        </p:spPr>
        <p:txBody>
          <a:bodyPr lIns="0" tIns="0" rIns="0" bIns="0" anchor="t">
            <a:noAutofit/>
          </a:bodyPr>
          <a:lstStyle>
            <a:lvl1pPr marL="0" indent="0" latinLnBrk="0">
              <a:lnSpc>
                <a:spcPct val="114000"/>
              </a:lnSpc>
              <a:spcBef>
                <a:spcPts val="800"/>
              </a:spcBef>
              <a:buNone/>
              <a:defRPr lang="es-ES" sz="800">
                <a:solidFill>
                  <a:schemeClr val="tx1">
                    <a:lumMod val="65000"/>
                    <a:lumOff val="35000"/>
                  </a:schemeClr>
                </a:solidFill>
              </a:defRPr>
            </a:lvl1pPr>
            <a:lvl2pPr marL="0" indent="0" latinLnBrk="0">
              <a:spcBef>
                <a:spcPts val="0"/>
              </a:spcBef>
              <a:buNone/>
              <a:defRPr lang="es-ES" sz="1800"/>
            </a:lvl2pPr>
            <a:lvl3pPr marL="0" indent="0" latinLnBrk="0">
              <a:spcBef>
                <a:spcPts val="0"/>
              </a:spcBef>
              <a:buNone/>
              <a:defRPr lang="es-ES" sz="1800"/>
            </a:lvl3pPr>
            <a:lvl4pPr marL="0" indent="0" latinLnBrk="0">
              <a:spcBef>
                <a:spcPts val="0"/>
              </a:spcBef>
              <a:buNone/>
              <a:defRPr lang="es-ES" sz="1800"/>
            </a:lvl4pPr>
            <a:lvl5pPr marL="0" indent="0" latinLnBrk="0">
              <a:spcBef>
                <a:spcPts val="0"/>
              </a:spcBef>
              <a:buNone/>
              <a:defRPr lang="es-ES" sz="1800"/>
            </a:lvl5pPr>
          </a:lstStyle>
          <a:p>
            <a:pPr lvl="0"/>
            <a:r>
              <a:rPr lang="es-ES"/>
              <a:t>Haga clic para modificar los estilos de texto del patrón</a:t>
            </a:r>
          </a:p>
        </p:txBody>
      </p:sp>
      <p:sp>
        <p:nvSpPr>
          <p:cNvPr id="40" name="Marcador de texto 9"/>
          <p:cNvSpPr>
            <a:spLocks noGrp="1"/>
          </p:cNvSpPr>
          <p:nvPr>
            <p:ph type="body" sz="quarter" idx="28"/>
          </p:nvPr>
        </p:nvSpPr>
        <p:spPr>
          <a:xfrm>
            <a:off x="7028349" y="1976144"/>
            <a:ext cx="2572851" cy="226255"/>
          </a:xfrm>
        </p:spPr>
        <p:txBody>
          <a:bodyPr lIns="0" tIns="0" rIns="0" bIns="0" anchor="b">
            <a:noAutofit/>
          </a:bodyPr>
          <a:lstStyle>
            <a:lvl1pPr marL="0" indent="0" latinLnBrk="0">
              <a:lnSpc>
                <a:spcPct val="114000"/>
              </a:lnSpc>
              <a:spcBef>
                <a:spcPts val="800"/>
              </a:spcBef>
              <a:buNone/>
              <a:defRPr lang="es-ES" sz="800" b="1">
                <a:solidFill>
                  <a:schemeClr val="tx1">
                    <a:lumMod val="65000"/>
                    <a:lumOff val="35000"/>
                  </a:schemeClr>
                </a:solidFill>
              </a:defRPr>
            </a:lvl1pPr>
            <a:lvl2pPr marL="0" indent="0" latinLnBrk="0">
              <a:spcBef>
                <a:spcPts val="0"/>
              </a:spcBef>
              <a:buNone/>
              <a:defRPr lang="es-ES" sz="1800"/>
            </a:lvl2pPr>
            <a:lvl3pPr marL="0" indent="0" latinLnBrk="0">
              <a:spcBef>
                <a:spcPts val="0"/>
              </a:spcBef>
              <a:buNone/>
              <a:defRPr lang="es-ES" sz="1800"/>
            </a:lvl3pPr>
            <a:lvl4pPr marL="0" indent="0" latinLnBrk="0">
              <a:spcBef>
                <a:spcPts val="0"/>
              </a:spcBef>
              <a:buNone/>
              <a:defRPr lang="es-ES" sz="1800"/>
            </a:lvl4pPr>
            <a:lvl5pPr marL="0" indent="0" latinLnBrk="0">
              <a:spcBef>
                <a:spcPts val="0"/>
              </a:spcBef>
              <a:buNone/>
              <a:defRPr lang="es-ES" sz="1800"/>
            </a:lvl5pPr>
          </a:lstStyle>
          <a:p>
            <a:pPr lvl="0"/>
            <a:r>
              <a:rPr lang="es-ES"/>
              <a:t>Haga clic para modificar los estilos de texto del patrón</a:t>
            </a:r>
          </a:p>
        </p:txBody>
      </p:sp>
      <p:sp>
        <p:nvSpPr>
          <p:cNvPr id="41" name="Marcador de texto 9"/>
          <p:cNvSpPr>
            <a:spLocks noGrp="1"/>
          </p:cNvSpPr>
          <p:nvPr>
            <p:ph type="body" sz="quarter" idx="29"/>
          </p:nvPr>
        </p:nvSpPr>
        <p:spPr>
          <a:xfrm>
            <a:off x="7028349" y="2236002"/>
            <a:ext cx="2572851" cy="277527"/>
          </a:xfrm>
        </p:spPr>
        <p:txBody>
          <a:bodyPr lIns="0" tIns="0" rIns="0" bIns="0" anchor="t">
            <a:noAutofit/>
          </a:bodyPr>
          <a:lstStyle>
            <a:lvl1pPr marL="0" indent="0" latinLnBrk="0">
              <a:lnSpc>
                <a:spcPct val="114000"/>
              </a:lnSpc>
              <a:spcBef>
                <a:spcPts val="800"/>
              </a:spcBef>
              <a:buNone/>
              <a:defRPr lang="es-ES" sz="800">
                <a:solidFill>
                  <a:schemeClr val="tx1">
                    <a:lumMod val="65000"/>
                    <a:lumOff val="35000"/>
                  </a:schemeClr>
                </a:solidFill>
              </a:defRPr>
            </a:lvl1pPr>
            <a:lvl2pPr marL="0" indent="0" latinLnBrk="0">
              <a:spcBef>
                <a:spcPts val="0"/>
              </a:spcBef>
              <a:buNone/>
              <a:defRPr lang="es-ES" sz="1800"/>
            </a:lvl2pPr>
            <a:lvl3pPr marL="0" indent="0" latinLnBrk="0">
              <a:spcBef>
                <a:spcPts val="0"/>
              </a:spcBef>
              <a:buNone/>
              <a:defRPr lang="es-ES" sz="1800"/>
            </a:lvl3pPr>
            <a:lvl4pPr marL="0" indent="0" latinLnBrk="0">
              <a:spcBef>
                <a:spcPts val="0"/>
              </a:spcBef>
              <a:buNone/>
              <a:defRPr lang="es-ES" sz="1800"/>
            </a:lvl4pPr>
            <a:lvl5pPr marL="0" indent="0" latinLnBrk="0">
              <a:spcBef>
                <a:spcPts val="0"/>
              </a:spcBef>
              <a:buNone/>
              <a:defRPr lang="es-ES" sz="1800"/>
            </a:lvl5pPr>
          </a:lstStyle>
          <a:p>
            <a:pPr lvl="0"/>
            <a:r>
              <a:rPr lang="es-ES"/>
              <a:t>Haga clic para modificar los estilos de texto del patrón</a:t>
            </a:r>
          </a:p>
        </p:txBody>
      </p:sp>
      <p:sp>
        <p:nvSpPr>
          <p:cNvPr id="42" name="Marcador de texto 9"/>
          <p:cNvSpPr>
            <a:spLocks noGrp="1"/>
          </p:cNvSpPr>
          <p:nvPr>
            <p:ph type="body" sz="quarter" idx="30" hasCustomPrompt="1"/>
          </p:nvPr>
        </p:nvSpPr>
        <p:spPr>
          <a:xfrm>
            <a:off x="7028349" y="3344562"/>
            <a:ext cx="2572852" cy="363306"/>
          </a:xfrm>
        </p:spPr>
        <p:txBody>
          <a:bodyPr lIns="0" tIns="0" rIns="0" bIns="0" anchor="b">
            <a:noAutofit/>
          </a:bodyPr>
          <a:lstStyle>
            <a:lvl1pPr marL="0" indent="0" latinLnBrk="0">
              <a:lnSpc>
                <a:spcPct val="100000"/>
              </a:lnSpc>
              <a:spcBef>
                <a:spcPts val="0"/>
              </a:spcBef>
              <a:buNone/>
              <a:defRPr lang="es-ES" sz="1500">
                <a:solidFill>
                  <a:schemeClr val="accent1"/>
                </a:solidFill>
                <a:latin typeface="+mj-lt"/>
              </a:defRPr>
            </a:lvl1pPr>
            <a:lvl2pPr marL="0" indent="0" latinLnBrk="0">
              <a:spcBef>
                <a:spcPts val="0"/>
              </a:spcBef>
              <a:buNone/>
              <a:defRPr lang="es-ES" sz="1800"/>
            </a:lvl2pPr>
            <a:lvl3pPr marL="0" indent="0" latinLnBrk="0">
              <a:spcBef>
                <a:spcPts val="0"/>
              </a:spcBef>
              <a:buNone/>
              <a:defRPr lang="es-ES" sz="1800"/>
            </a:lvl3pPr>
            <a:lvl4pPr marL="0" indent="0" latinLnBrk="0">
              <a:spcBef>
                <a:spcPts val="0"/>
              </a:spcBef>
              <a:buNone/>
              <a:defRPr lang="es-ES" sz="1800"/>
            </a:lvl4pPr>
            <a:lvl5pPr marL="0" indent="0" latinLnBrk="0">
              <a:spcBef>
                <a:spcPts val="0"/>
              </a:spcBef>
              <a:buNone/>
              <a:defRPr lang="es-ES" sz="1800"/>
            </a:lvl5pPr>
          </a:lstStyle>
          <a:p>
            <a:pPr lvl="0"/>
            <a:r>
              <a:rPr lang="es-ES"/>
              <a:t>Haga clic para modificar el texto</a:t>
            </a:r>
          </a:p>
        </p:txBody>
      </p:sp>
      <p:sp>
        <p:nvSpPr>
          <p:cNvPr id="43" name="Marcador de texto 9"/>
          <p:cNvSpPr>
            <a:spLocks noGrp="1"/>
          </p:cNvSpPr>
          <p:nvPr>
            <p:ph type="body" sz="quarter" idx="31"/>
          </p:nvPr>
        </p:nvSpPr>
        <p:spPr>
          <a:xfrm>
            <a:off x="7028349" y="2613794"/>
            <a:ext cx="2572851" cy="730768"/>
          </a:xfrm>
        </p:spPr>
        <p:txBody>
          <a:bodyPr lIns="0" tIns="0" rIns="0" bIns="0" anchor="t">
            <a:noAutofit/>
          </a:bodyPr>
          <a:lstStyle>
            <a:lvl1pPr marL="137160" indent="-137160" latinLnBrk="0">
              <a:lnSpc>
                <a:spcPct val="114000"/>
              </a:lnSpc>
              <a:spcBef>
                <a:spcPts val="600"/>
              </a:spcBef>
              <a:buClr>
                <a:schemeClr val="accent1"/>
              </a:buClr>
              <a:buSzPct val="130000"/>
              <a:buFont typeface="Arial" panose="020B0604020202020204" pitchFamily="34" charset="0"/>
              <a:buChar char="•"/>
              <a:defRPr lang="es-ES" sz="800">
                <a:solidFill>
                  <a:schemeClr val="tx1">
                    <a:lumMod val="65000"/>
                    <a:lumOff val="35000"/>
                  </a:schemeClr>
                </a:solidFill>
              </a:defRPr>
            </a:lvl1pPr>
            <a:lvl2pPr marL="0" indent="0" latinLnBrk="0">
              <a:spcBef>
                <a:spcPts val="0"/>
              </a:spcBef>
              <a:buNone/>
              <a:defRPr lang="es-ES" sz="1800"/>
            </a:lvl2pPr>
            <a:lvl3pPr marL="0" indent="0" latinLnBrk="0">
              <a:spcBef>
                <a:spcPts val="0"/>
              </a:spcBef>
              <a:buNone/>
              <a:defRPr lang="es-ES" sz="1800"/>
            </a:lvl3pPr>
            <a:lvl4pPr marL="0" indent="0" latinLnBrk="0">
              <a:spcBef>
                <a:spcPts val="0"/>
              </a:spcBef>
              <a:buNone/>
              <a:defRPr lang="es-ES" sz="1800"/>
            </a:lvl4pPr>
            <a:lvl5pPr marL="0" indent="0" latinLnBrk="0">
              <a:spcBef>
                <a:spcPts val="0"/>
              </a:spcBef>
              <a:buNone/>
              <a:defRPr lang="es-ES" sz="1800"/>
            </a:lvl5pPr>
          </a:lstStyle>
          <a:p>
            <a:pPr lvl="0"/>
            <a:r>
              <a:rPr lang="es-ES"/>
              <a:t>Haga clic para modificar los estilos de texto del patrón</a:t>
            </a:r>
          </a:p>
        </p:txBody>
      </p:sp>
      <p:sp>
        <p:nvSpPr>
          <p:cNvPr id="45" name="Marcador de texto 9"/>
          <p:cNvSpPr>
            <a:spLocks noGrp="1"/>
          </p:cNvSpPr>
          <p:nvPr>
            <p:ph type="body" sz="quarter" idx="32" hasCustomPrompt="1"/>
          </p:nvPr>
        </p:nvSpPr>
        <p:spPr>
          <a:xfrm>
            <a:off x="7028349" y="3763879"/>
            <a:ext cx="2572851" cy="723433"/>
          </a:xfrm>
        </p:spPr>
        <p:txBody>
          <a:bodyPr lIns="0" tIns="0" rIns="0" bIns="0" anchor="t">
            <a:noAutofit/>
          </a:bodyPr>
          <a:lstStyle>
            <a:lvl1pPr marL="0" indent="0" latinLnBrk="0">
              <a:lnSpc>
                <a:spcPct val="118000"/>
              </a:lnSpc>
              <a:spcBef>
                <a:spcPts val="0"/>
              </a:spcBef>
              <a:buNone/>
              <a:defRPr lang="es-ES" sz="800" b="0" baseline="0">
                <a:solidFill>
                  <a:schemeClr val="tx1">
                    <a:lumMod val="65000"/>
                    <a:lumOff val="35000"/>
                  </a:schemeClr>
                </a:solidFill>
              </a:defRPr>
            </a:lvl1pPr>
            <a:lvl2pPr marL="0" indent="0" latinLnBrk="0">
              <a:spcBef>
                <a:spcPts val="0"/>
              </a:spcBef>
              <a:buNone/>
              <a:defRPr lang="es-ES" sz="1800"/>
            </a:lvl2pPr>
            <a:lvl3pPr marL="0" indent="0" latinLnBrk="0">
              <a:spcBef>
                <a:spcPts val="0"/>
              </a:spcBef>
              <a:buNone/>
              <a:defRPr lang="es-ES" sz="1800"/>
            </a:lvl3pPr>
            <a:lvl4pPr marL="0" indent="0" latinLnBrk="0">
              <a:spcBef>
                <a:spcPts val="0"/>
              </a:spcBef>
              <a:buNone/>
              <a:defRPr lang="es-ES" sz="1800"/>
            </a:lvl4pPr>
            <a:lvl5pPr marL="0" indent="0" latinLnBrk="0">
              <a:spcBef>
                <a:spcPts val="0"/>
              </a:spcBef>
              <a:buNone/>
              <a:defRPr lang="es-ES" sz="1800"/>
            </a:lvl5pPr>
          </a:lstStyle>
          <a:p>
            <a:pPr lvl="0"/>
            <a:r>
              <a:rPr lang="es-ES"/>
              <a:t>[Nombre de la empresa]</a:t>
            </a:r>
            <a:r>
              <a:t/>
            </a:r>
            <a:br/>
            <a:r>
              <a:rPr lang="es-ES"/>
              <a:t>[Dirección postal]</a:t>
            </a:r>
            <a:r>
              <a:t/>
            </a:r>
            <a:br/>
            <a:r>
              <a:rPr lang="es-ES"/>
              <a:t>[Código postal, ciudad, provincia]</a:t>
            </a:r>
            <a:r>
              <a:t/>
            </a:r>
            <a:br/>
            <a:r>
              <a:rPr lang="es-ES"/>
              <a:t>[Teléfono]</a:t>
            </a:r>
            <a:r>
              <a:t/>
            </a:r>
            <a:br/>
            <a:r>
              <a:rPr lang="es-ES"/>
              <a:t>[Dirección de correo electrónico]</a:t>
            </a:r>
          </a:p>
        </p:txBody>
      </p:sp>
      <p:sp>
        <p:nvSpPr>
          <p:cNvPr id="50" name="Marcador de texto 9"/>
          <p:cNvSpPr>
            <a:spLocks noGrp="1"/>
          </p:cNvSpPr>
          <p:nvPr>
            <p:ph type="body" sz="quarter" idx="37" hasCustomPrompt="1"/>
          </p:nvPr>
        </p:nvSpPr>
        <p:spPr>
          <a:xfrm>
            <a:off x="7028349" y="4553060"/>
            <a:ext cx="2572851" cy="256192"/>
          </a:xfrm>
        </p:spPr>
        <p:txBody>
          <a:bodyPr lIns="0" tIns="0" rIns="0" bIns="0" anchor="t">
            <a:noAutofit/>
          </a:bodyPr>
          <a:lstStyle>
            <a:lvl1pPr marL="0" indent="0" latinLnBrk="0">
              <a:lnSpc>
                <a:spcPct val="118000"/>
              </a:lnSpc>
              <a:spcBef>
                <a:spcPts val="800"/>
              </a:spcBef>
              <a:buNone/>
              <a:defRPr lang="es-ES" sz="800" b="0" baseline="0">
                <a:solidFill>
                  <a:schemeClr val="accent1"/>
                </a:solidFill>
              </a:defRPr>
            </a:lvl1pPr>
            <a:lvl2pPr marL="0" indent="0" latinLnBrk="0">
              <a:spcBef>
                <a:spcPts val="0"/>
              </a:spcBef>
              <a:buNone/>
              <a:defRPr lang="es-ES" sz="1800"/>
            </a:lvl2pPr>
            <a:lvl3pPr marL="0" indent="0" latinLnBrk="0">
              <a:spcBef>
                <a:spcPts val="0"/>
              </a:spcBef>
              <a:buNone/>
              <a:defRPr lang="es-ES" sz="1800"/>
            </a:lvl3pPr>
            <a:lvl4pPr marL="0" indent="0" latinLnBrk="0">
              <a:spcBef>
                <a:spcPts val="0"/>
              </a:spcBef>
              <a:buNone/>
              <a:defRPr lang="es-ES" sz="1800"/>
            </a:lvl4pPr>
            <a:lvl5pPr marL="0" indent="0" latinLnBrk="0">
              <a:spcBef>
                <a:spcPts val="0"/>
              </a:spcBef>
              <a:buNone/>
              <a:defRPr lang="es-ES" sz="1800"/>
            </a:lvl5pPr>
          </a:lstStyle>
          <a:p>
            <a:pPr lvl="0"/>
            <a:r>
              <a:rPr lang="es-ES"/>
              <a:t>[Dirección web]</a:t>
            </a:r>
          </a:p>
        </p:txBody>
      </p:sp>
    </p:spTree>
    <p:extLst>
      <p:ext uri="{BB962C8B-B14F-4D97-AF65-F5344CB8AC3E}">
        <p14:creationId xmlns:p14="http://schemas.microsoft.com/office/powerpoint/2010/main" val="239431007"/>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4608">
          <p15:clr>
            <a:srgbClr val="FBAE40"/>
          </p15:clr>
        </p15:guide>
        <p15:guide id="2" orient="horz" pos="288">
          <p15:clr>
            <a:srgbClr val="FBAE40"/>
          </p15:clr>
        </p15:guide>
        <p15:guide id="0" pos="288">
          <p15:clr>
            <a:srgbClr val="FBAE40"/>
          </p15:clr>
        </p15:guide>
        <p15:guide id="3" pos="6048">
          <p15:clr>
            <a:srgbClr val="FBAE40"/>
          </p15:clr>
        </p15:guide>
        <p15:guide id="4" pos="2136">
          <p15:clr>
            <a:srgbClr val="A4A3A4"/>
          </p15:clr>
        </p15:guide>
        <p15:guide id="5" pos="4272">
          <p15:clr>
            <a:srgbClr val="A4A3A4"/>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691515" y="413810"/>
            <a:ext cx="8675370" cy="1502305"/>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691515" y="2069042"/>
            <a:ext cx="8675370" cy="4931516"/>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691515" y="7203865"/>
            <a:ext cx="2263140" cy="413808"/>
          </a:xfrm>
          <a:prstGeom prst="rect">
            <a:avLst/>
          </a:prstGeom>
        </p:spPr>
        <p:txBody>
          <a:bodyPr vert="horz" lIns="91440" tIns="45720" rIns="91440" bIns="45720" rtlCol="0" anchor="ctr"/>
          <a:lstStyle>
            <a:lvl1pPr algn="l" latinLnBrk="0">
              <a:defRPr lang="es-ES" sz="1320">
                <a:solidFill>
                  <a:schemeClr val="tx1">
                    <a:tint val="75000"/>
                  </a:schemeClr>
                </a:solidFill>
              </a:defRPr>
            </a:lvl1pPr>
          </a:lstStyle>
          <a:p>
            <a:r>
              <a:rPr lang="es-ES" dirty="0" smtClean="0"/>
              <a:t>10/07/2013</a:t>
            </a:r>
            <a:endParaRPr lang="es-ES" dirty="0"/>
          </a:p>
        </p:txBody>
      </p:sp>
      <p:sp>
        <p:nvSpPr>
          <p:cNvPr id="5" name="Marcador de pie de página 4"/>
          <p:cNvSpPr>
            <a:spLocks noGrp="1"/>
          </p:cNvSpPr>
          <p:nvPr>
            <p:ph type="ftr" sz="quarter" idx="3"/>
          </p:nvPr>
        </p:nvSpPr>
        <p:spPr>
          <a:xfrm>
            <a:off x="3331845" y="7203865"/>
            <a:ext cx="3394710" cy="413808"/>
          </a:xfrm>
          <a:prstGeom prst="rect">
            <a:avLst/>
          </a:prstGeom>
        </p:spPr>
        <p:txBody>
          <a:bodyPr vert="horz" lIns="91440" tIns="45720" rIns="91440" bIns="45720" rtlCol="0" anchor="ctr"/>
          <a:lstStyle>
            <a:lvl1pPr algn="ctr" latinLnBrk="0">
              <a:defRPr lang="es-ES" sz="132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7103745" y="7203865"/>
            <a:ext cx="2263140" cy="413808"/>
          </a:xfrm>
          <a:prstGeom prst="rect">
            <a:avLst/>
          </a:prstGeom>
        </p:spPr>
        <p:txBody>
          <a:bodyPr vert="horz" lIns="91440" tIns="45720" rIns="91440" bIns="45720" rtlCol="0" anchor="ctr"/>
          <a:lstStyle>
            <a:lvl1pPr algn="r" latinLnBrk="0">
              <a:defRPr lang="es-ES" sz="1320">
                <a:solidFill>
                  <a:schemeClr val="tx1">
                    <a:tint val="75000"/>
                  </a:schemeClr>
                </a:solidFill>
              </a:defRPr>
            </a:lvl1pPr>
          </a:lstStyle>
          <a:p>
            <a:fld id="{ED236ED2-EF9B-4B9B-9B58-09E1C1CBDE09}" type="slidenum">
              <a:t>‹Nº›</a:t>
            </a:fld>
            <a:endParaRPr lang="es-ES"/>
          </a:p>
        </p:txBody>
      </p:sp>
    </p:spTree>
    <p:extLst>
      <p:ext uri="{BB962C8B-B14F-4D97-AF65-F5344CB8AC3E}">
        <p14:creationId xmlns:p14="http://schemas.microsoft.com/office/powerpoint/2010/main" val="3173466682"/>
      </p:ext>
    </p:extLst>
  </p:cSld>
  <p:clrMap bg1="lt1" tx1="dk1" bg2="lt2" tx2="dk2" accent1="accent1" accent2="accent2" accent3="accent3" accent4="accent4" accent5="accent5" accent6="accent6" hlink="hlink" folHlink="folHlink"/>
  <p:sldLayoutIdLst>
    <p:sldLayoutId id="2147483672" r:id="rId1"/>
    <p:sldLayoutId id="2147483673" r:id="rId2"/>
  </p:sldLayoutIdLst>
  <p:txStyles>
    <p:titleStyle>
      <a:lvl1pPr algn="l" defTabSz="1005840" rtl="0" eaLnBrk="1" latinLnBrk="0" hangingPunct="1">
        <a:lnSpc>
          <a:spcPct val="90000"/>
        </a:lnSpc>
        <a:spcBef>
          <a:spcPct val="0"/>
        </a:spcBef>
        <a:buNone/>
        <a:defRPr lang="es-ES" sz="4840" kern="1200">
          <a:solidFill>
            <a:schemeClr val="tx1"/>
          </a:solidFill>
          <a:latin typeface="+mj-lt"/>
          <a:ea typeface="+mj-ea"/>
          <a:cs typeface="+mj-cs"/>
        </a:defRPr>
      </a:lvl1pPr>
    </p:titleStyle>
    <p:bodyStyle>
      <a:lvl1pPr marL="251460" indent="-251460" algn="l" defTabSz="1005840" rtl="0" eaLnBrk="1" latinLnBrk="0" hangingPunct="1">
        <a:lnSpc>
          <a:spcPct val="90000"/>
        </a:lnSpc>
        <a:spcBef>
          <a:spcPts val="1100"/>
        </a:spcBef>
        <a:buFont typeface="Arial" panose="020B0604020202020204" pitchFamily="34" charset="0"/>
        <a:buChar char="•"/>
        <a:defRPr lang="es-ES" sz="3080" kern="1200">
          <a:solidFill>
            <a:schemeClr val="tx1"/>
          </a:solidFill>
          <a:latin typeface="+mn-lt"/>
          <a:ea typeface="+mn-ea"/>
          <a:cs typeface="+mn-cs"/>
        </a:defRPr>
      </a:lvl1pPr>
      <a:lvl2pPr marL="754380" indent="-251460" algn="l" defTabSz="1005840" rtl="0" eaLnBrk="1" latinLnBrk="0" hangingPunct="1">
        <a:lnSpc>
          <a:spcPct val="90000"/>
        </a:lnSpc>
        <a:spcBef>
          <a:spcPts val="550"/>
        </a:spcBef>
        <a:buFont typeface="Arial" panose="020B0604020202020204" pitchFamily="34" charset="0"/>
        <a:buChar char="•"/>
        <a:defRPr lang="es-ES" sz="2640" kern="1200">
          <a:solidFill>
            <a:schemeClr val="tx1"/>
          </a:solidFill>
          <a:latin typeface="+mn-lt"/>
          <a:ea typeface="+mn-ea"/>
          <a:cs typeface="+mn-cs"/>
        </a:defRPr>
      </a:lvl2pPr>
      <a:lvl3pPr marL="1257300" indent="-251460" algn="l" defTabSz="1005840" rtl="0" eaLnBrk="1" latinLnBrk="0" hangingPunct="1">
        <a:lnSpc>
          <a:spcPct val="90000"/>
        </a:lnSpc>
        <a:spcBef>
          <a:spcPts val="550"/>
        </a:spcBef>
        <a:buFont typeface="Arial" panose="020B0604020202020204" pitchFamily="34" charset="0"/>
        <a:buChar char="•"/>
        <a:defRPr lang="es-ES" sz="2200" kern="1200">
          <a:solidFill>
            <a:schemeClr val="tx1"/>
          </a:solidFill>
          <a:latin typeface="+mn-lt"/>
          <a:ea typeface="+mn-ea"/>
          <a:cs typeface="+mn-cs"/>
        </a:defRPr>
      </a:lvl3pPr>
      <a:lvl4pPr marL="1760220" indent="-251460" algn="l" defTabSz="1005840" rtl="0" eaLnBrk="1" latinLnBrk="0" hangingPunct="1">
        <a:lnSpc>
          <a:spcPct val="90000"/>
        </a:lnSpc>
        <a:spcBef>
          <a:spcPts val="550"/>
        </a:spcBef>
        <a:buFont typeface="Arial" panose="020B0604020202020204" pitchFamily="34" charset="0"/>
        <a:buChar char="•"/>
        <a:defRPr lang="es-ES" sz="1980" kern="1200">
          <a:solidFill>
            <a:schemeClr val="tx1"/>
          </a:solidFill>
          <a:latin typeface="+mn-lt"/>
          <a:ea typeface="+mn-ea"/>
          <a:cs typeface="+mn-cs"/>
        </a:defRPr>
      </a:lvl4pPr>
      <a:lvl5pPr marL="2263140" indent="-251460" algn="l" defTabSz="1005840" rtl="0" eaLnBrk="1" latinLnBrk="0" hangingPunct="1">
        <a:lnSpc>
          <a:spcPct val="90000"/>
        </a:lnSpc>
        <a:spcBef>
          <a:spcPts val="550"/>
        </a:spcBef>
        <a:buFont typeface="Arial" panose="020B0604020202020204" pitchFamily="34" charset="0"/>
        <a:buChar char="•"/>
        <a:defRPr lang="es-ES" sz="1980" kern="1200">
          <a:solidFill>
            <a:schemeClr val="tx1"/>
          </a:solidFill>
          <a:latin typeface="+mn-lt"/>
          <a:ea typeface="+mn-ea"/>
          <a:cs typeface="+mn-cs"/>
        </a:defRPr>
      </a:lvl5pPr>
      <a:lvl6pPr marL="2766060" indent="-251460" algn="l" defTabSz="1005840" rtl="0" eaLnBrk="1" latinLnBrk="0" hangingPunct="1">
        <a:lnSpc>
          <a:spcPct val="90000"/>
        </a:lnSpc>
        <a:spcBef>
          <a:spcPts val="550"/>
        </a:spcBef>
        <a:buFont typeface="Arial" panose="020B0604020202020204" pitchFamily="34" charset="0"/>
        <a:buChar char="•"/>
        <a:defRPr lang="es-ES" sz="1980" kern="1200">
          <a:solidFill>
            <a:schemeClr val="tx1"/>
          </a:solidFill>
          <a:latin typeface="+mn-lt"/>
          <a:ea typeface="+mn-ea"/>
          <a:cs typeface="+mn-cs"/>
        </a:defRPr>
      </a:lvl6pPr>
      <a:lvl7pPr marL="3268980" indent="-251460" algn="l" defTabSz="1005840" rtl="0" eaLnBrk="1" latinLnBrk="0" hangingPunct="1">
        <a:lnSpc>
          <a:spcPct val="90000"/>
        </a:lnSpc>
        <a:spcBef>
          <a:spcPts val="550"/>
        </a:spcBef>
        <a:buFont typeface="Arial" panose="020B0604020202020204" pitchFamily="34" charset="0"/>
        <a:buChar char="•"/>
        <a:defRPr lang="es-ES" sz="1980" kern="1200">
          <a:solidFill>
            <a:schemeClr val="tx1"/>
          </a:solidFill>
          <a:latin typeface="+mn-lt"/>
          <a:ea typeface="+mn-ea"/>
          <a:cs typeface="+mn-cs"/>
        </a:defRPr>
      </a:lvl7pPr>
      <a:lvl8pPr marL="3771900" indent="-251460" algn="l" defTabSz="1005840" rtl="0" eaLnBrk="1" latinLnBrk="0" hangingPunct="1">
        <a:lnSpc>
          <a:spcPct val="90000"/>
        </a:lnSpc>
        <a:spcBef>
          <a:spcPts val="550"/>
        </a:spcBef>
        <a:buFont typeface="Arial" panose="020B0604020202020204" pitchFamily="34" charset="0"/>
        <a:buChar char="•"/>
        <a:defRPr lang="es-ES" sz="1980" kern="1200">
          <a:solidFill>
            <a:schemeClr val="tx1"/>
          </a:solidFill>
          <a:latin typeface="+mn-lt"/>
          <a:ea typeface="+mn-ea"/>
          <a:cs typeface="+mn-cs"/>
        </a:defRPr>
      </a:lvl8pPr>
      <a:lvl9pPr marL="4274820" indent="-251460" algn="l" defTabSz="1005840" rtl="0" eaLnBrk="1" latinLnBrk="0" hangingPunct="1">
        <a:lnSpc>
          <a:spcPct val="90000"/>
        </a:lnSpc>
        <a:spcBef>
          <a:spcPts val="550"/>
        </a:spcBef>
        <a:buFont typeface="Arial" panose="020B0604020202020204" pitchFamily="34" charset="0"/>
        <a:buChar char="•"/>
        <a:defRPr lang="es-ES" sz="1980" kern="1200">
          <a:solidFill>
            <a:schemeClr val="tx1"/>
          </a:solidFill>
          <a:latin typeface="+mn-lt"/>
          <a:ea typeface="+mn-ea"/>
          <a:cs typeface="+mn-cs"/>
        </a:defRPr>
      </a:lvl9pPr>
    </p:bodyStyle>
    <p:otherStyle>
      <a:defPPr>
        <a:defRPr lang="es-ES"/>
      </a:defPPr>
      <a:lvl1pPr marL="0" algn="l" defTabSz="1005840" rtl="0" eaLnBrk="1" latinLnBrk="0" hangingPunct="1">
        <a:defRPr lang="es-ES" sz="1980" kern="1200">
          <a:solidFill>
            <a:schemeClr val="tx1"/>
          </a:solidFill>
          <a:latin typeface="+mn-lt"/>
          <a:ea typeface="+mn-ea"/>
          <a:cs typeface="+mn-cs"/>
        </a:defRPr>
      </a:lvl1pPr>
      <a:lvl2pPr marL="502920" algn="l" defTabSz="1005840" rtl="0" eaLnBrk="1" latinLnBrk="0" hangingPunct="1">
        <a:defRPr lang="es-ES" sz="1980" kern="1200">
          <a:solidFill>
            <a:schemeClr val="tx1"/>
          </a:solidFill>
          <a:latin typeface="+mn-lt"/>
          <a:ea typeface="+mn-ea"/>
          <a:cs typeface="+mn-cs"/>
        </a:defRPr>
      </a:lvl2pPr>
      <a:lvl3pPr marL="1005840" algn="l" defTabSz="1005840" rtl="0" eaLnBrk="1" latinLnBrk="0" hangingPunct="1">
        <a:defRPr lang="es-ES" sz="1980" kern="1200">
          <a:solidFill>
            <a:schemeClr val="tx1"/>
          </a:solidFill>
          <a:latin typeface="+mn-lt"/>
          <a:ea typeface="+mn-ea"/>
          <a:cs typeface="+mn-cs"/>
        </a:defRPr>
      </a:lvl3pPr>
      <a:lvl4pPr marL="1508760" algn="l" defTabSz="1005840" rtl="0" eaLnBrk="1" latinLnBrk="0" hangingPunct="1">
        <a:defRPr lang="es-ES" sz="1980" kern="1200">
          <a:solidFill>
            <a:schemeClr val="tx1"/>
          </a:solidFill>
          <a:latin typeface="+mn-lt"/>
          <a:ea typeface="+mn-ea"/>
          <a:cs typeface="+mn-cs"/>
        </a:defRPr>
      </a:lvl4pPr>
      <a:lvl5pPr marL="2011680" algn="l" defTabSz="1005840" rtl="0" eaLnBrk="1" latinLnBrk="0" hangingPunct="1">
        <a:defRPr lang="es-ES" sz="1980" kern="1200">
          <a:solidFill>
            <a:schemeClr val="tx1"/>
          </a:solidFill>
          <a:latin typeface="+mn-lt"/>
          <a:ea typeface="+mn-ea"/>
          <a:cs typeface="+mn-cs"/>
        </a:defRPr>
      </a:lvl5pPr>
      <a:lvl6pPr marL="2514600" algn="l" defTabSz="1005840" rtl="0" eaLnBrk="1" latinLnBrk="0" hangingPunct="1">
        <a:defRPr lang="es-ES" sz="1980" kern="1200">
          <a:solidFill>
            <a:schemeClr val="tx1"/>
          </a:solidFill>
          <a:latin typeface="+mn-lt"/>
          <a:ea typeface="+mn-ea"/>
          <a:cs typeface="+mn-cs"/>
        </a:defRPr>
      </a:lvl6pPr>
      <a:lvl7pPr marL="3017520" algn="l" defTabSz="1005840" rtl="0" eaLnBrk="1" latinLnBrk="0" hangingPunct="1">
        <a:defRPr lang="es-ES" sz="1980" kern="1200">
          <a:solidFill>
            <a:schemeClr val="tx1"/>
          </a:solidFill>
          <a:latin typeface="+mn-lt"/>
          <a:ea typeface="+mn-ea"/>
          <a:cs typeface="+mn-cs"/>
        </a:defRPr>
      </a:lvl7pPr>
      <a:lvl8pPr marL="3520440" algn="l" defTabSz="1005840" rtl="0" eaLnBrk="1" latinLnBrk="0" hangingPunct="1">
        <a:defRPr lang="es-ES" sz="1980" kern="1200">
          <a:solidFill>
            <a:schemeClr val="tx1"/>
          </a:solidFill>
          <a:latin typeface="+mn-lt"/>
          <a:ea typeface="+mn-ea"/>
          <a:cs typeface="+mn-cs"/>
        </a:defRPr>
      </a:lvl8pPr>
      <a:lvl9pPr marL="4023360" algn="l" defTabSz="1005840" rtl="0" eaLnBrk="1" latinLnBrk="0" hangingPunct="1">
        <a:defRPr lang="es-ES" sz="198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p:cNvSpPr>
            <a:spLocks noGrp="1"/>
          </p:cNvSpPr>
          <p:nvPr>
            <p:ph type="body" sz="quarter" idx="10"/>
          </p:nvPr>
        </p:nvSpPr>
        <p:spPr/>
        <p:txBody>
          <a:bodyPr/>
          <a:lstStyle/>
          <a:p>
            <a:r>
              <a:rPr lang="es-ES"/>
              <a:t>Este espacio es ideal para incluir una declaración de intenciones.</a:t>
            </a:r>
          </a:p>
        </p:txBody>
      </p:sp>
      <p:sp>
        <p:nvSpPr>
          <p:cNvPr id="3" name="Marcador de texto 2"/>
          <p:cNvSpPr>
            <a:spLocks noGrp="1"/>
          </p:cNvSpPr>
          <p:nvPr>
            <p:ph type="body" sz="quarter" idx="11"/>
          </p:nvPr>
        </p:nvSpPr>
        <p:spPr/>
        <p:txBody>
          <a:bodyPr/>
          <a:lstStyle/>
          <a:p>
            <a:r>
              <a:rPr lang="es-ES"/>
              <a:t>Puede utilizar este folleto profesional y actual tal como se presenta o bien personalizarlo fácilmente.</a:t>
            </a:r>
          </a:p>
          <a:p>
            <a:r>
              <a:rPr lang="es-ES"/>
              <a:t>En la siguiente página, hemos añadido algunas sugerencias (como esta) para ayudarle a ponerse en marcha.</a:t>
            </a:r>
          </a:p>
          <a:p>
            <a:pPr lvl="0"/>
            <a:r>
              <a:rPr lang="es-ES"/>
              <a:t>(Por cierto, para cambiar una foto del folleto, seleccione una imagen y elimínela. Después, haga clic en el icono de inserción de imagen incluido en el marcador para insertar una foto propia).</a:t>
            </a:r>
          </a:p>
        </p:txBody>
      </p:sp>
      <p:sp>
        <p:nvSpPr>
          <p:cNvPr id="4" name="Marcador de texto 3"/>
          <p:cNvSpPr>
            <a:spLocks noGrp="1"/>
          </p:cNvSpPr>
          <p:nvPr>
            <p:ph type="body" sz="quarter" idx="12"/>
          </p:nvPr>
        </p:nvSpPr>
        <p:spPr/>
        <p:txBody>
          <a:bodyPr/>
          <a:lstStyle/>
          <a:p>
            <a:r>
              <a:rPr lang="es-ES"/>
              <a:t>Folleto de su empresa</a:t>
            </a:r>
          </a:p>
        </p:txBody>
      </p:sp>
      <p:pic>
        <p:nvPicPr>
          <p:cNvPr id="13" name="Marcador de posición de imagen 12"/>
          <p:cNvPicPr>
            <a:picLocks noGrp="1" noChangeAspect="1"/>
          </p:cNvPicPr>
          <p:nvPr>
            <p:ph type="pic" sz="quarter" idx="13"/>
          </p:nvPr>
        </p:nvPicPr>
        <p:blipFill rotWithShape="1">
          <a:blip r:embed="rId3" cstate="print">
            <a:extLst>
              <a:ext uri="{28A0092B-C50C-407E-A947-70E740481C1C}">
                <a14:useLocalDpi xmlns:a14="http://schemas.microsoft.com/office/drawing/2010/main" val="0"/>
              </a:ext>
            </a:extLst>
          </a:blip>
          <a:srcRect l="20613" r="20613"/>
          <a:stretch/>
        </p:blipFill>
        <p:spPr/>
      </p:pic>
      <p:sp>
        <p:nvSpPr>
          <p:cNvPr id="6" name="Marcador de texto 5"/>
          <p:cNvSpPr>
            <a:spLocks noGrp="1"/>
          </p:cNvSpPr>
          <p:nvPr>
            <p:ph type="body" sz="quarter" idx="14"/>
          </p:nvPr>
        </p:nvSpPr>
        <p:spPr/>
        <p:txBody>
          <a:bodyPr/>
          <a:lstStyle/>
          <a:p>
            <a:r>
              <a:rPr lang="es-ES"/>
              <a:t>Aquí podría ir bien una breve descripción o el lema de su empresa.</a:t>
            </a:r>
          </a:p>
        </p:txBody>
      </p:sp>
      <p:sp>
        <p:nvSpPr>
          <p:cNvPr id="7" name="Marcador de texto 6"/>
          <p:cNvSpPr>
            <a:spLocks noGrp="1"/>
          </p:cNvSpPr>
          <p:nvPr>
            <p:ph type="body" sz="quarter" idx="15"/>
          </p:nvPr>
        </p:nvSpPr>
        <p:spPr/>
        <p:txBody>
          <a:bodyPr/>
          <a:lstStyle/>
          <a:p>
            <a:r>
              <a:rPr lang="es-ES" b="1"/>
              <a:t>[Nombre de la empresa]</a:t>
            </a:r>
          </a:p>
          <a:p>
            <a:r>
              <a:rPr lang="es-ES"/>
              <a:t>[Dirección postal]</a:t>
            </a:r>
          </a:p>
          <a:p>
            <a:r>
              <a:rPr lang="es-ES"/>
              <a:t>[Código postal, ciudad, provincia]</a:t>
            </a:r>
            <a:r>
              <a:t/>
            </a:r>
            <a:br/>
            <a:endParaRPr lang="es-ES"/>
          </a:p>
        </p:txBody>
      </p:sp>
      <p:sp>
        <p:nvSpPr>
          <p:cNvPr id="22" name="Marcador de texto 21"/>
          <p:cNvSpPr>
            <a:spLocks noGrp="1"/>
          </p:cNvSpPr>
          <p:nvPr>
            <p:ph type="body" sz="quarter" idx="18"/>
          </p:nvPr>
        </p:nvSpPr>
        <p:spPr/>
        <p:txBody>
          <a:bodyPr/>
          <a:lstStyle/>
          <a:p>
            <a:r>
              <a:rPr lang="es-ES"/>
              <a:t>[Nombre del destinatario]</a:t>
            </a:r>
          </a:p>
          <a:p>
            <a:r>
              <a:rPr lang="es-ES"/>
              <a:t>[Dirección]</a:t>
            </a:r>
          </a:p>
          <a:p>
            <a:r>
              <a:rPr lang="es-ES"/>
              <a:t>[Código postal, ciudad, provincia]</a:t>
            </a:r>
          </a:p>
        </p:txBody>
      </p:sp>
    </p:spTree>
    <p:extLst>
      <p:ext uri="{BB962C8B-B14F-4D97-AF65-F5344CB8AC3E}">
        <p14:creationId xmlns:p14="http://schemas.microsoft.com/office/powerpoint/2010/main" val="400988485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Marcador de texto 13"/>
          <p:cNvSpPr>
            <a:spLocks noGrp="1"/>
          </p:cNvSpPr>
          <p:nvPr>
            <p:ph type="body" sz="quarter" idx="10"/>
          </p:nvPr>
        </p:nvSpPr>
        <p:spPr/>
        <p:txBody>
          <a:bodyPr/>
          <a:lstStyle/>
          <a:p>
            <a:r>
              <a:rPr lang="es-ES"/>
              <a:t>Personalice el documento</a:t>
            </a:r>
          </a:p>
        </p:txBody>
      </p:sp>
      <p:sp>
        <p:nvSpPr>
          <p:cNvPr id="15" name="Marcador de texto 14"/>
          <p:cNvSpPr>
            <a:spLocks noGrp="1"/>
          </p:cNvSpPr>
          <p:nvPr>
            <p:ph type="body" sz="quarter" idx="11"/>
          </p:nvPr>
        </p:nvSpPr>
        <p:spPr/>
        <p:txBody>
          <a:bodyPr/>
          <a:lstStyle/>
          <a:p>
            <a:r>
              <a:rPr lang="es-ES"/>
              <a:t>Si cree que es difícil dar formato a un documento con un aspecto tan atractivo como este, se equivoca.</a:t>
            </a:r>
          </a:p>
          <a:p>
            <a:r>
              <a:rPr lang="es-ES"/>
              <a:t>Los marcadores de este folleto tienen un formato específico para usted. Indique su propio texto para personalizarlo.</a:t>
            </a:r>
          </a:p>
        </p:txBody>
      </p:sp>
      <p:pic>
        <p:nvPicPr>
          <p:cNvPr id="2" name="Marcador de posición de imagen 1"/>
          <p:cNvPicPr>
            <a:picLocks noGrp="1" noChangeAspect="1"/>
          </p:cNvPicPr>
          <p:nvPr>
            <p:ph type="pic" sz="quarter" idx="19"/>
          </p:nvPr>
        </p:nvPicPr>
        <p:blipFill rotWithShape="1">
          <a:blip r:embed="rId3">
            <a:extLst>
              <a:ext uri="{28A0092B-C50C-407E-A947-70E740481C1C}">
                <a14:useLocalDpi xmlns:a14="http://schemas.microsoft.com/office/drawing/2010/main" val="0"/>
              </a:ext>
            </a:extLst>
          </a:blip>
          <a:srcRect l="7862" t="4546" r="26680" b="15371"/>
          <a:stretch/>
        </p:blipFill>
        <p:spPr/>
      </p:pic>
      <p:sp>
        <p:nvSpPr>
          <p:cNvPr id="17" name="Marcador de texto 16"/>
          <p:cNvSpPr>
            <a:spLocks noGrp="1"/>
          </p:cNvSpPr>
          <p:nvPr>
            <p:ph type="body" sz="quarter" idx="20"/>
          </p:nvPr>
        </p:nvSpPr>
        <p:spPr/>
        <p:txBody>
          <a:bodyPr/>
          <a:lstStyle/>
          <a:p>
            <a:r>
              <a:rPr lang="es-ES"/>
              <a:t>¿Qué se debe incluir en un folleto?</a:t>
            </a:r>
          </a:p>
        </p:txBody>
      </p:sp>
      <p:sp>
        <p:nvSpPr>
          <p:cNvPr id="18" name="Marcador de texto 17"/>
          <p:cNvSpPr>
            <a:spLocks noGrp="1"/>
          </p:cNvSpPr>
          <p:nvPr>
            <p:ph type="body" sz="quarter" idx="21"/>
          </p:nvPr>
        </p:nvSpPr>
        <p:spPr/>
        <p:txBody>
          <a:bodyPr/>
          <a:lstStyle/>
          <a:p>
            <a:pPr lvl="0"/>
            <a:r>
              <a:rPr lang="es-ES" dirty="0"/>
              <a:t>Este espacio sería ideal para incluir una declaración de intenciones. Puede utilizar el lateral derecho de la página para resumir qué le diferencia de los demás o destacar un caso de éxito breve.</a:t>
            </a:r>
          </a:p>
          <a:p>
            <a:pPr lvl="0"/>
            <a:r>
              <a:rPr lang="es-ES" dirty="0"/>
              <a:t>(No se olvide de elegir fotos que destaquen los puntos fuertes de su empresa. Las imágenes deben tener siempre un </a:t>
            </a:r>
            <a:r>
              <a:rPr lang="es-ES"/>
              <a:t>aspecto </a:t>
            </a:r>
            <a:r>
              <a:rPr lang="es-ES" smtClean="0"/>
              <a:t>óptimo).</a:t>
            </a:r>
            <a:endParaRPr lang="es-ES" dirty="0"/>
          </a:p>
          <a:p>
            <a:pPr lvl="0"/>
            <a:r>
              <a:rPr lang="es-ES" dirty="0"/>
              <a:t>Puede incluir una lista con viñetas de productos, servicios o principales ventajas de colaborar con su empresa. Si no, puede resumir los aspectos más destacados en pocos párrafos breves.</a:t>
            </a:r>
          </a:p>
          <a:p>
            <a:r>
              <a:rPr lang="es-ES" dirty="0"/>
              <a:t>No olvide especificar, al menos en parte, lo que ofrece y lo que le diferencia de la competencia.</a:t>
            </a:r>
          </a:p>
        </p:txBody>
      </p:sp>
      <p:sp>
        <p:nvSpPr>
          <p:cNvPr id="12" name="Marcador de texto 11"/>
          <p:cNvSpPr>
            <a:spLocks noGrp="1"/>
          </p:cNvSpPr>
          <p:nvPr>
            <p:ph type="body" sz="quarter" idx="22"/>
          </p:nvPr>
        </p:nvSpPr>
        <p:spPr/>
        <p:txBody>
          <a:bodyPr/>
          <a:lstStyle/>
          <a:p>
            <a:r>
              <a:rPr lang="es-ES"/>
              <a:t>“No sea tímido. Demuéstrele a todo el mundo lo maravilloso que es. Este espacio es perfecto para incluir un testimonio halagador.”</a:t>
            </a:r>
          </a:p>
          <a:p>
            <a:r>
              <a:rPr lang="es-ES" b="1"/>
              <a:t>- Alba D., Tarragona (Cataluña)</a:t>
            </a:r>
          </a:p>
        </p:txBody>
      </p:sp>
      <p:sp>
        <p:nvSpPr>
          <p:cNvPr id="19" name="Marcador de texto 18"/>
          <p:cNvSpPr>
            <a:spLocks noGrp="1"/>
          </p:cNvSpPr>
          <p:nvPr>
            <p:ph type="body" sz="quarter" idx="23"/>
          </p:nvPr>
        </p:nvSpPr>
        <p:spPr/>
        <p:txBody>
          <a:bodyPr/>
          <a:lstStyle/>
          <a:p>
            <a:r>
              <a:rPr lang="es-ES" dirty="0"/>
              <a:t>Ya sabemos que podría hablar durante horas de lo maravillosa que es su empresa. (No le culpamos, tiene toda la razón).</a:t>
            </a:r>
          </a:p>
          <a:p>
            <a:r>
              <a:rPr lang="es-ES" dirty="0"/>
              <a:t>Pero como lo bueno, si breve, dos veces bueno, aquí tiene algunas sugerencias adicionales sobre lo que podría incluir…</a:t>
            </a:r>
          </a:p>
        </p:txBody>
      </p:sp>
      <p:sp>
        <p:nvSpPr>
          <p:cNvPr id="20" name="Marcador de texto 19"/>
          <p:cNvSpPr>
            <a:spLocks noGrp="1"/>
          </p:cNvSpPr>
          <p:nvPr>
            <p:ph type="body" sz="quarter" idx="24"/>
          </p:nvPr>
        </p:nvSpPr>
        <p:spPr/>
        <p:txBody>
          <a:bodyPr/>
          <a:lstStyle/>
          <a:p>
            <a:r>
              <a:rPr lang="es-ES"/>
              <a:t>Puede probar con un resumen de ventajas competitivas a la izquierda y aquí, en el centro, un breve caso de éxito de un cliente u otro testimonio halagador.</a:t>
            </a:r>
          </a:p>
          <a:p>
            <a:r>
              <a:rPr lang="es-ES"/>
              <a:t>El lateral derecho de esta página es perfecto para incluir un resumen de los productos o servicios clave.</a:t>
            </a:r>
          </a:p>
        </p:txBody>
      </p:sp>
      <p:sp>
        <p:nvSpPr>
          <p:cNvPr id="21" name="Marcador de texto 20"/>
          <p:cNvSpPr>
            <a:spLocks noGrp="1"/>
          </p:cNvSpPr>
          <p:nvPr>
            <p:ph type="body" sz="quarter" idx="25"/>
          </p:nvPr>
        </p:nvSpPr>
        <p:spPr/>
        <p:txBody>
          <a:bodyPr/>
          <a:lstStyle/>
          <a:p>
            <a:r>
              <a:rPr lang="es-ES"/>
              <a:t>Céntrese en lo que mejor sabe hacer</a:t>
            </a:r>
          </a:p>
        </p:txBody>
      </p:sp>
      <p:sp>
        <p:nvSpPr>
          <p:cNvPr id="22" name="Marcador de texto 21"/>
          <p:cNvSpPr>
            <a:spLocks noGrp="1"/>
          </p:cNvSpPr>
          <p:nvPr>
            <p:ph type="body" sz="quarter" idx="26"/>
          </p:nvPr>
        </p:nvSpPr>
        <p:spPr/>
        <p:txBody>
          <a:bodyPr/>
          <a:lstStyle/>
          <a:p>
            <a:r>
              <a:rPr lang="es-ES"/>
              <a:t>Nuestros productos y servicios</a:t>
            </a:r>
          </a:p>
        </p:txBody>
      </p:sp>
      <p:sp>
        <p:nvSpPr>
          <p:cNvPr id="23" name="Marcador de texto 22"/>
          <p:cNvSpPr>
            <a:spLocks noGrp="1"/>
          </p:cNvSpPr>
          <p:nvPr>
            <p:ph type="body" sz="quarter" idx="27"/>
          </p:nvPr>
        </p:nvSpPr>
        <p:spPr/>
        <p:txBody>
          <a:bodyPr/>
          <a:lstStyle/>
          <a:p>
            <a:r>
              <a:rPr lang="es-ES"/>
              <a:t>Este espacio se puede reservar para la "charla del ascensor". Si solo tuviera unos segundos para hablar a alguien de sus productos o servicios, ¿qué diría?</a:t>
            </a:r>
          </a:p>
          <a:p>
            <a:endParaRPr lang="es-ES"/>
          </a:p>
        </p:txBody>
      </p:sp>
      <p:sp>
        <p:nvSpPr>
          <p:cNvPr id="24" name="Marcador de texto 23"/>
          <p:cNvSpPr>
            <a:spLocks noGrp="1"/>
          </p:cNvSpPr>
          <p:nvPr>
            <p:ph type="body" sz="quarter" idx="28"/>
          </p:nvPr>
        </p:nvSpPr>
        <p:spPr/>
        <p:txBody>
          <a:bodyPr/>
          <a:lstStyle/>
          <a:p>
            <a:r>
              <a:rPr lang="es-ES"/>
              <a:t>Clientes clave</a:t>
            </a:r>
          </a:p>
        </p:txBody>
      </p:sp>
      <p:sp>
        <p:nvSpPr>
          <p:cNvPr id="25" name="Marcador de texto 24"/>
          <p:cNvSpPr>
            <a:spLocks noGrp="1"/>
          </p:cNvSpPr>
          <p:nvPr>
            <p:ph type="body" sz="quarter" idx="29"/>
          </p:nvPr>
        </p:nvSpPr>
        <p:spPr/>
        <p:txBody>
          <a:bodyPr/>
          <a:lstStyle/>
          <a:p>
            <a:r>
              <a:rPr lang="es-ES"/>
              <a:t>Aquí puede ir bien mencionar algunos de sus clientes más destacados:</a:t>
            </a:r>
          </a:p>
          <a:p>
            <a:endParaRPr lang="es-ES"/>
          </a:p>
        </p:txBody>
      </p:sp>
      <p:sp>
        <p:nvSpPr>
          <p:cNvPr id="26" name="Marcador de texto 25"/>
          <p:cNvSpPr>
            <a:spLocks noGrp="1"/>
          </p:cNvSpPr>
          <p:nvPr>
            <p:ph type="body" sz="quarter" idx="30"/>
          </p:nvPr>
        </p:nvSpPr>
        <p:spPr/>
        <p:txBody>
          <a:bodyPr/>
          <a:lstStyle/>
          <a:p>
            <a:r>
              <a:rPr lang="es-ES"/>
              <a:t>Contacto</a:t>
            </a:r>
          </a:p>
        </p:txBody>
      </p:sp>
      <p:sp>
        <p:nvSpPr>
          <p:cNvPr id="27" name="Marcador de texto 26"/>
          <p:cNvSpPr>
            <a:spLocks noGrp="1"/>
          </p:cNvSpPr>
          <p:nvPr>
            <p:ph type="body" sz="quarter" idx="31"/>
          </p:nvPr>
        </p:nvSpPr>
        <p:spPr/>
        <p:txBody>
          <a:bodyPr/>
          <a:lstStyle/>
          <a:p>
            <a:pPr lvl="0"/>
            <a:r>
              <a:rPr lang="es-ES"/>
              <a:t>Empresa grande e importante</a:t>
            </a:r>
          </a:p>
          <a:p>
            <a:pPr lvl="0"/>
            <a:r>
              <a:rPr lang="es-ES"/>
              <a:t>Empresa muy conocida</a:t>
            </a:r>
          </a:p>
          <a:p>
            <a:pPr lvl="0"/>
            <a:r>
              <a:rPr lang="es-ES"/>
              <a:t>Empresa muy destacada</a:t>
            </a:r>
          </a:p>
        </p:txBody>
      </p:sp>
      <p:sp>
        <p:nvSpPr>
          <p:cNvPr id="33" name="Marcador de texto 32"/>
          <p:cNvSpPr>
            <a:spLocks noGrp="1"/>
          </p:cNvSpPr>
          <p:nvPr>
            <p:ph type="body" sz="quarter" idx="32"/>
          </p:nvPr>
        </p:nvSpPr>
        <p:spPr/>
        <p:txBody>
          <a:bodyPr/>
          <a:lstStyle/>
          <a:p>
            <a:r>
              <a:rPr lang="es-ES" b="1"/>
              <a:t>[Nombre de la empresa]</a:t>
            </a:r>
          </a:p>
          <a:p>
            <a:r>
              <a:rPr lang="es-ES"/>
              <a:t>[Dirección postal]</a:t>
            </a:r>
          </a:p>
          <a:p>
            <a:r>
              <a:rPr lang="es-ES"/>
              <a:t>[Código postal, ciudad, provincia]</a:t>
            </a:r>
          </a:p>
          <a:p>
            <a:r>
              <a:rPr lang="es-ES"/>
              <a:t>[Teléfono]</a:t>
            </a:r>
          </a:p>
          <a:p>
            <a:r>
              <a:rPr lang="es-ES"/>
              <a:t>[Dirección de correo electrónico]</a:t>
            </a:r>
          </a:p>
        </p:txBody>
      </p:sp>
      <p:sp>
        <p:nvSpPr>
          <p:cNvPr id="38" name="Marcador de texto 37"/>
          <p:cNvSpPr>
            <a:spLocks noGrp="1"/>
          </p:cNvSpPr>
          <p:nvPr>
            <p:ph type="body" sz="quarter" idx="37"/>
          </p:nvPr>
        </p:nvSpPr>
        <p:spPr/>
        <p:txBody>
          <a:bodyPr/>
          <a:lstStyle/>
          <a:p>
            <a:r>
              <a:rPr lang="es-ES"/>
              <a:t>[Dirección web]</a:t>
            </a:r>
          </a:p>
        </p:txBody>
      </p:sp>
    </p:spTree>
    <p:extLst>
      <p:ext uri="{BB962C8B-B14F-4D97-AF65-F5344CB8AC3E}">
        <p14:creationId xmlns:p14="http://schemas.microsoft.com/office/powerpoint/2010/main" val="3218315254"/>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Brochure">
      <a:dk1>
        <a:sysClr val="windowText" lastClr="000000"/>
      </a:dk1>
      <a:lt1>
        <a:sysClr val="window" lastClr="FFFFFF"/>
      </a:lt1>
      <a:dk2>
        <a:srgbClr val="323232"/>
      </a:dk2>
      <a:lt2>
        <a:srgbClr val="E6E6E6"/>
      </a:lt2>
      <a:accent1>
        <a:srgbClr val="74CBC8"/>
      </a:accent1>
      <a:accent2>
        <a:srgbClr val="EDC765"/>
      </a:accent2>
      <a:accent3>
        <a:srgbClr val="8AC867"/>
      </a:accent3>
      <a:accent4>
        <a:srgbClr val="F0924C"/>
      </a:accent4>
      <a:accent5>
        <a:srgbClr val="907CB3"/>
      </a:accent5>
      <a:accent6>
        <a:srgbClr val="E87C8D"/>
      </a:accent6>
      <a:hlink>
        <a:srgbClr val="74CBC8"/>
      </a:hlink>
      <a:folHlink>
        <a:srgbClr val="907CB3"/>
      </a:folHlink>
    </a:clrScheme>
    <a:fontScheme name="Verdana">
      <a:majorFont>
        <a:latin typeface="Verdana"/>
        <a:ea typeface=""/>
        <a:cs typeface=""/>
      </a:majorFont>
      <a:minorFont>
        <a:latin typeface="Verdana"/>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Brochure">
      <a:dk1>
        <a:sysClr val="windowText" lastClr="000000"/>
      </a:dk1>
      <a:lt1>
        <a:sysClr val="window" lastClr="FFFFFF"/>
      </a:lt1>
      <a:dk2>
        <a:srgbClr val="323232"/>
      </a:dk2>
      <a:lt2>
        <a:srgbClr val="E6E6E6"/>
      </a:lt2>
      <a:accent1>
        <a:srgbClr val="74CBC8"/>
      </a:accent1>
      <a:accent2>
        <a:srgbClr val="EDC765"/>
      </a:accent2>
      <a:accent3>
        <a:srgbClr val="8AC867"/>
      </a:accent3>
      <a:accent4>
        <a:srgbClr val="F0924C"/>
      </a:accent4>
      <a:accent5>
        <a:srgbClr val="907CB3"/>
      </a:accent5>
      <a:accent6>
        <a:srgbClr val="E87C8D"/>
      </a:accent6>
      <a:hlink>
        <a:srgbClr val="74CBC8"/>
      </a:hlink>
      <a:folHlink>
        <a:srgbClr val="907CB3"/>
      </a:folHlink>
    </a:clrScheme>
    <a:fontScheme name="Verdana">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Brochure">
      <a:dk1>
        <a:sysClr val="windowText" lastClr="000000"/>
      </a:dk1>
      <a:lt1>
        <a:sysClr val="window" lastClr="FFFFFF"/>
      </a:lt1>
      <a:dk2>
        <a:srgbClr val="323232"/>
      </a:dk2>
      <a:lt2>
        <a:srgbClr val="E6E6E6"/>
      </a:lt2>
      <a:accent1>
        <a:srgbClr val="74CBC8"/>
      </a:accent1>
      <a:accent2>
        <a:srgbClr val="EDC765"/>
      </a:accent2>
      <a:accent3>
        <a:srgbClr val="8AC867"/>
      </a:accent3>
      <a:accent4>
        <a:srgbClr val="F0924C"/>
      </a:accent4>
      <a:accent5>
        <a:srgbClr val="907CB3"/>
      </a:accent5>
      <a:accent6>
        <a:srgbClr val="E87C8D"/>
      </a:accent6>
      <a:hlink>
        <a:srgbClr val="74CBC8"/>
      </a:hlink>
      <a:folHlink>
        <a:srgbClr val="907CB3"/>
      </a:folHlink>
    </a:clrScheme>
    <a:fontScheme name="Verdana">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DocumentoBibliotecaFormulario</Display>
  <Edit>DocumentoBibliotecaFormulario</Edit>
  <New>DocumentoBibliotecaFormulario</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7C1D5F340F01F94FA2FD29A5E6DC872E" ma:contentTypeVersion="0" ma:contentTypeDescription="Create a new document." ma:contentTypeScope="" ma:versionID="f583bd66513a361a730282b6a794e352">
  <xsd:schema xmlns:xsd="http://www.w3.org/2001/XMLSchema" xmlns:xs="http://www.w3.org/2001/XMLSchema" xmlns:p="http://schemas.microsoft.com/office/2006/metadata/properties" targetNamespace="http://schemas.microsoft.com/office/2006/metadata/properties" ma:root="true" ma:fieldsID="6841151cf538834e171094e4faaf2d73">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Este valor indica el número de revisiones o de veces que se ha guardado. La aplicación es la responsable de actualizar este valor después de cada revisión.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27D78D9-ABCB-4365-8FC6-81DAE6D76C8D}">
  <ds:schemaRefs>
    <ds:schemaRef ds:uri="http://schemas.microsoft.com/sharepoint/v3/contenttype/forms"/>
  </ds:schemaRefs>
</ds:datastoreItem>
</file>

<file path=customXml/itemProps2.xml><?xml version="1.0" encoding="utf-8"?>
<ds:datastoreItem xmlns:ds="http://schemas.openxmlformats.org/officeDocument/2006/customXml" ds:itemID="{0C341F41-647A-43BF-B6CC-90888A493BBA}">
  <ds:schemaRefs>
    <ds:schemaRef ds:uri="http://schemas.microsoft.com/office/2006/documentManagement/types"/>
    <ds:schemaRef ds:uri="http://purl.org/dc/elements/1.1/"/>
    <ds:schemaRef ds:uri="http://purl.org/dc/dcmitype/"/>
    <ds:schemaRef ds:uri="http://schemas.microsoft.com/office/2006/metadata/properties"/>
    <ds:schemaRef ds:uri="http://www.w3.org/XML/1998/namespace"/>
    <ds:schemaRef ds:uri="http://schemas.openxmlformats.org/package/2006/metadata/core-properties"/>
    <ds:schemaRef ds:uri="http://schemas.microsoft.com/office/infopath/2007/PartnerControls"/>
    <ds:schemaRef ds:uri="http://purl.org/dc/terms/"/>
  </ds:schemaRefs>
</ds:datastoreItem>
</file>

<file path=customXml/itemProps3.xml><?xml version="1.0" encoding="utf-8"?>
<ds:datastoreItem xmlns:ds="http://schemas.openxmlformats.org/officeDocument/2006/customXml" ds:itemID="{E2C4A8D7-C01B-4DE2-A07B-89BD602E1D2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Brochure_Blueglass_Trifold_webapp</Template>
  <TotalTime>17</TotalTime>
  <Words>613</Words>
  <Application>Microsoft Office PowerPoint</Application>
  <PresentationFormat>Personalizado</PresentationFormat>
  <Paragraphs>44</Paragraphs>
  <Slides>2</Slides>
  <Notes>2</Notes>
  <HiddenSlides>0</HiddenSlides>
  <MMClips>0</MMClips>
  <ScaleCrop>false</ScaleCrop>
  <HeadingPairs>
    <vt:vector size="6" baseType="variant">
      <vt:variant>
        <vt:lpstr>Fuentes usadas</vt:lpstr>
      </vt:variant>
      <vt:variant>
        <vt:i4>2</vt:i4>
      </vt:variant>
      <vt:variant>
        <vt:lpstr>Tema</vt:lpstr>
      </vt:variant>
      <vt:variant>
        <vt:i4>1</vt:i4>
      </vt:variant>
      <vt:variant>
        <vt:lpstr>Títulos de diapositiva</vt:lpstr>
      </vt:variant>
      <vt:variant>
        <vt:i4>2</vt:i4>
      </vt:variant>
    </vt:vector>
  </HeadingPairs>
  <TitlesOfParts>
    <vt:vector size="5" baseType="lpstr">
      <vt:lpstr>Arial</vt:lpstr>
      <vt:lpstr>Verdana</vt:lpstr>
      <vt:lpstr>Tema de Office</vt:lpstr>
      <vt:lpstr>Presentación de PowerPoint</vt:lpstr>
      <vt:lpstr>Presentación de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Krista Paulino (ANDERSON)</dc:creator>
  <cp:lastModifiedBy>Preedaporn Stapholdecha</cp:lastModifiedBy>
  <cp:revision>9</cp:revision>
  <dcterms:created xsi:type="dcterms:W3CDTF">2013-06-10T19:09:05Z</dcterms:created>
  <dcterms:modified xsi:type="dcterms:W3CDTF">2013-07-18T10:07:33Z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nternalTags">
    <vt:lpwstr/>
  </property>
  <property fmtid="{D5CDD505-2E9C-101B-9397-08002B2CF9AE}" pid="3" name="ContentTypeId">
    <vt:lpwstr>0x0101007C1D5F340F01F94FA2FD29A5E6DC872E</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ies>
</file>