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117" d="100"/>
          <a:sy n="117" d="100"/>
        </p:scale>
        <p:origin x="1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17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307F0D-E77F-413F-94A0-2F5456B964E5}" type="datetime1">
              <a:rPr lang="es-ES" smtClean="0"/>
              <a:t>11/07/2017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8E0F09C-4A5C-4385-BD89-37CDD8489D45}" type="datetime1">
              <a:rPr lang="es-ES" noProof="0" smtClean="0"/>
              <a:t>11/07/2017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0" rtl="0"/>
            <a:r>
              <a:rPr lang="es-ES" noProof="0" dirty="0"/>
              <a:t>      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68007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1685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0830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30470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7068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6136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6991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3811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1464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6147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530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2102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ene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recto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recto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o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recto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o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recto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recto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o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recto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o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recto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recto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uadro de texto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26</a:t>
            </a:r>
          </a:p>
        </p:txBody>
      </p:sp>
      <p:sp>
        <p:nvSpPr>
          <p:cNvPr id="98" name="Cuadro de texto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27</a:t>
            </a:r>
          </a:p>
        </p:txBody>
      </p:sp>
      <p:sp>
        <p:nvSpPr>
          <p:cNvPr id="99" name="Cuadro de texto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28</a:t>
            </a:r>
          </a:p>
        </p:txBody>
      </p:sp>
      <p:sp>
        <p:nvSpPr>
          <p:cNvPr id="100" name="Cuadro de texto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29</a:t>
            </a:r>
          </a:p>
        </p:txBody>
      </p:sp>
      <p:sp>
        <p:nvSpPr>
          <p:cNvPr id="101" name="Cuadro de texto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102" name="Cuadro de texto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kern="1200" spc="-50" noProof="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| 01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Marcador de imagen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46D60CE2-02E0-4D81-948C-E71CACF73073}" type="datetime1">
              <a:rPr lang="es-ES" noProof="0" smtClean="0"/>
              <a:t>11/07/2017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uadro de texto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uadro de texto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uadro de texto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uadro de texto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 | 08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uadro de texto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uadro de texto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uadro de texto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uadro de texto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uadro de texto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uadro de texto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 | 15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uadro de texto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uadro de texto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31" name="Cuadro de texto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uadro de texto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uadro de texto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4" name="Cuadro de texto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 | 22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uadro de texto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uadro de texto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uadro de texto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uadro de texto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Cuadro de texto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Cuadro de texto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 | 29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Cuadro de texto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246" name="Cuadro de texto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247" name="Cuadro de texto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uadro de texto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uadro de texto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uadro de texto 249"/>
          <p:cNvSpPr txBox="1"/>
          <p:nvPr userDrawn="1"/>
        </p:nvSpPr>
        <p:spPr>
          <a:xfrm>
            <a:off x="7973568" y="563375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 | 05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Marcador de texto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7" name="Cuadro de texto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LUN.</a:t>
            </a:r>
          </a:p>
        </p:txBody>
      </p:sp>
      <p:sp>
        <p:nvSpPr>
          <p:cNvPr id="188" name="Cuadro de texto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MAR</a:t>
            </a:r>
          </a:p>
        </p:txBody>
      </p:sp>
      <p:sp>
        <p:nvSpPr>
          <p:cNvPr id="189" name="Cuadro de texto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MIÉ</a:t>
            </a:r>
          </a:p>
        </p:txBody>
      </p:sp>
      <p:sp>
        <p:nvSpPr>
          <p:cNvPr id="190" name="Cuadro de texto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JUE</a:t>
            </a:r>
          </a:p>
        </p:txBody>
      </p:sp>
      <p:sp>
        <p:nvSpPr>
          <p:cNvPr id="191" name="Cuadro de texto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VIE</a:t>
            </a:r>
          </a:p>
        </p:txBody>
      </p:sp>
      <p:sp>
        <p:nvSpPr>
          <p:cNvPr id="192" name="Cuadro de texto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SÁB  | DOM</a:t>
            </a:r>
          </a:p>
        </p:txBody>
      </p:sp>
      <p:sp>
        <p:nvSpPr>
          <p:cNvPr id="194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</a:p>
        </p:txBody>
      </p:sp>
      <p:sp>
        <p:nvSpPr>
          <p:cNvPr id="195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>
                <a:solidFill>
                  <a:schemeClr val="accent1"/>
                </a:solidFill>
              </a:rPr>
              <a:t>ENERO</a:t>
            </a: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octu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recto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recto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o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recto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o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recto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recto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o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recto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o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recto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recto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rcador de imagen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6C2A709D-F5BA-42E1-9EBF-822E1DA84A7F}" type="datetime1">
              <a:rPr lang="es-ES" noProof="0" smtClean="0"/>
              <a:t>11/07/2017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81" name="Cuadro de texto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uadro de texto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83" name="Cuadro de texto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5" name="Cuadro de texto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 | 08</a:t>
            </a:r>
          </a:p>
        </p:txBody>
      </p:sp>
      <p:sp>
        <p:nvSpPr>
          <p:cNvPr id="222" name="Cuadro de texto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223" name="Cuadro de texto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224" name="Cuadro de texto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225" name="Cuadro de texto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226" name="Cuadro de texto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7" name="Cuadro de texto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 | 15</a:t>
            </a:r>
          </a:p>
        </p:txBody>
      </p:sp>
      <p:sp>
        <p:nvSpPr>
          <p:cNvPr id="229" name="Cuadro de texto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30" name="Cuadro de texto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31" name="Cuadro de texto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32" name="Cuadro de texto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3" name="Cuadro de texto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4" name="Cuadro de texto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 | 22</a:t>
            </a:r>
          </a:p>
        </p:txBody>
      </p:sp>
      <p:sp>
        <p:nvSpPr>
          <p:cNvPr id="237" name="Cuadro de texto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8" name="Cuadro de texto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9" name="Cuadro de texto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40" name="Cuadro de texto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41" name="Cuadro de texto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42" name="Cuadro de texto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 | 29</a:t>
            </a:r>
          </a:p>
        </p:txBody>
      </p:sp>
      <p:sp>
        <p:nvSpPr>
          <p:cNvPr id="245" name="Cuadro de texto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Cuadro de texto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247" name="Cuadro de texto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248" name="Cuadro de texto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sp>
        <p:nvSpPr>
          <p:cNvPr id="249" name="Cuadro de texto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50" name="Cuadro de texto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 | 05</a:t>
            </a:r>
          </a:p>
        </p:txBody>
      </p:sp>
      <p:sp>
        <p:nvSpPr>
          <p:cNvPr id="255" name="Marcador de texto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7" name="Cuadro de texto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LUN.</a:t>
            </a:r>
          </a:p>
        </p:txBody>
      </p:sp>
      <p:sp>
        <p:nvSpPr>
          <p:cNvPr id="188" name="Cuadro de texto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MAR</a:t>
            </a:r>
          </a:p>
        </p:txBody>
      </p:sp>
      <p:sp>
        <p:nvSpPr>
          <p:cNvPr id="189" name="Cuadro de texto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MIÉ</a:t>
            </a:r>
          </a:p>
        </p:txBody>
      </p:sp>
      <p:sp>
        <p:nvSpPr>
          <p:cNvPr id="190" name="Cuadro de texto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JUE</a:t>
            </a:r>
          </a:p>
        </p:txBody>
      </p:sp>
      <p:sp>
        <p:nvSpPr>
          <p:cNvPr id="191" name="Cuadro de texto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VIE</a:t>
            </a:r>
          </a:p>
        </p:txBody>
      </p:sp>
      <p:sp>
        <p:nvSpPr>
          <p:cNvPr id="192" name="Cuadro de texto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SÁB  | DOM</a:t>
            </a:r>
          </a:p>
        </p:txBody>
      </p:sp>
      <p:sp>
        <p:nvSpPr>
          <p:cNvPr id="194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>
                <a:solidFill>
                  <a:schemeClr val="accent1"/>
                </a:solidFill>
              </a:rPr>
              <a:t>OCTUBRE</a:t>
            </a:r>
          </a:p>
        </p:txBody>
      </p:sp>
      <p:sp>
        <p:nvSpPr>
          <p:cNvPr id="160" name="Cuadro de texto 159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25</a:t>
            </a:r>
          </a:p>
        </p:txBody>
      </p:sp>
      <p:sp>
        <p:nvSpPr>
          <p:cNvPr id="161" name="Cuadro de texto 160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26</a:t>
            </a:r>
          </a:p>
        </p:txBody>
      </p:sp>
      <p:sp>
        <p:nvSpPr>
          <p:cNvPr id="162" name="Cuadro de texto 161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27</a:t>
            </a:r>
          </a:p>
        </p:txBody>
      </p:sp>
      <p:sp>
        <p:nvSpPr>
          <p:cNvPr id="163" name="Cuadro de texto 162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28</a:t>
            </a:r>
          </a:p>
        </p:txBody>
      </p:sp>
      <p:sp>
        <p:nvSpPr>
          <p:cNvPr id="164" name="Cuadro de texto 163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29</a:t>
            </a:r>
          </a:p>
        </p:txBody>
      </p:sp>
      <p:sp>
        <p:nvSpPr>
          <p:cNvPr id="165" name="Cuadro de texto 164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30 </a:t>
            </a:r>
            <a:r>
              <a:rPr lang="es-ES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| 01</a:t>
            </a:r>
          </a:p>
        </p:txBody>
      </p:sp>
    </p:spTree>
    <p:extLst>
      <p:ext uri="{BB962C8B-B14F-4D97-AF65-F5344CB8AC3E}">
        <p14:creationId xmlns:p14="http://schemas.microsoft.com/office/powerpoint/2010/main" val="242148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novi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recto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recto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o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recto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o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recto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recto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o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recto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o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recto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recto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rcador de imagen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78FC1F23-0F7F-4FED-9589-89952EF1DA47}" type="datetime1">
              <a:rPr lang="es-ES" noProof="0" smtClean="0"/>
              <a:t>11/07/2017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1" name="Cuadro de texto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82" name="Cuadro de texto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3" name="Cuadro de texto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185" name="Cuadro de texto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</a:p>
        </p:txBody>
      </p:sp>
      <p:sp>
        <p:nvSpPr>
          <p:cNvPr id="222" name="Cuadro de texto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3" name="Cuadro de texto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4" name="Cuadro de texto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5" name="Cuadro de texto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26" name="Cuadro de texto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27" name="Cuadro de texto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</a:p>
        </p:txBody>
      </p:sp>
      <p:sp>
        <p:nvSpPr>
          <p:cNvPr id="229" name="Cuadro de texto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0" name="Cuadro de texto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1" name="Cuadro de texto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2" name="Cuadro de texto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3" name="Cuadro de texto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4" name="Cuadro de texto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</a:p>
        </p:txBody>
      </p:sp>
      <p:sp>
        <p:nvSpPr>
          <p:cNvPr id="237" name="Cuadro de texto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38" name="Cuadro de texto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39" name="Cuadro de texto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0" name="Cuadro de texto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241" name="Cuadro de texto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242" name="Cuadro de texto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02 | 03</a:t>
            </a:r>
          </a:p>
        </p:txBody>
      </p:sp>
      <p:sp>
        <p:nvSpPr>
          <p:cNvPr id="245" name="Cuadro de texto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46" name="Cuadro de texto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47" name="Cuadro de texto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</a:p>
        </p:txBody>
      </p:sp>
      <p:sp>
        <p:nvSpPr>
          <p:cNvPr id="248" name="Cuadro de texto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</a:p>
        </p:txBody>
      </p:sp>
      <p:sp>
        <p:nvSpPr>
          <p:cNvPr id="249" name="Cuadro de texto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</a:p>
        </p:txBody>
      </p:sp>
      <p:sp>
        <p:nvSpPr>
          <p:cNvPr id="250" name="Cuadro de texto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09 | 10</a:t>
            </a:r>
          </a:p>
        </p:txBody>
      </p:sp>
      <p:sp>
        <p:nvSpPr>
          <p:cNvPr id="255" name="Marcador de texto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7" name="Cuadro de texto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LUN.</a:t>
            </a:r>
          </a:p>
        </p:txBody>
      </p:sp>
      <p:sp>
        <p:nvSpPr>
          <p:cNvPr id="188" name="Cuadro de texto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MAR</a:t>
            </a:r>
          </a:p>
        </p:txBody>
      </p:sp>
      <p:sp>
        <p:nvSpPr>
          <p:cNvPr id="189" name="Cuadro de texto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MIÉ</a:t>
            </a:r>
          </a:p>
        </p:txBody>
      </p:sp>
      <p:sp>
        <p:nvSpPr>
          <p:cNvPr id="190" name="Cuadro de texto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JUE</a:t>
            </a:r>
          </a:p>
        </p:txBody>
      </p:sp>
      <p:sp>
        <p:nvSpPr>
          <p:cNvPr id="191" name="Cuadro de texto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VIE</a:t>
            </a:r>
          </a:p>
        </p:txBody>
      </p:sp>
      <p:sp>
        <p:nvSpPr>
          <p:cNvPr id="192" name="Cuadro de texto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SÁB  | DOM</a:t>
            </a:r>
          </a:p>
        </p:txBody>
      </p:sp>
      <p:sp>
        <p:nvSpPr>
          <p:cNvPr id="194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>
                <a:solidFill>
                  <a:schemeClr val="accent1"/>
                </a:solidFill>
              </a:rPr>
              <a:t>NOVIEMBRE</a:t>
            </a:r>
          </a:p>
        </p:txBody>
      </p:sp>
      <p:sp>
        <p:nvSpPr>
          <p:cNvPr id="149" name="Cuadro de texto 148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150" name="Cuadro de texto 149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151" name="Cuadro de texto 150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01</a:t>
            </a:r>
          </a:p>
        </p:txBody>
      </p:sp>
      <p:sp>
        <p:nvSpPr>
          <p:cNvPr id="152" name="Cuadro de texto 151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02</a:t>
            </a:r>
          </a:p>
        </p:txBody>
      </p:sp>
      <p:sp>
        <p:nvSpPr>
          <p:cNvPr id="153" name="Cuadro de texto 152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03</a:t>
            </a:r>
          </a:p>
        </p:txBody>
      </p:sp>
      <p:sp>
        <p:nvSpPr>
          <p:cNvPr id="154" name="Cuadro de texto 153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04 | 05</a:t>
            </a:r>
          </a:p>
        </p:txBody>
      </p:sp>
    </p:spTree>
    <p:extLst>
      <p:ext uri="{BB962C8B-B14F-4D97-AF65-F5344CB8AC3E}">
        <p14:creationId xmlns:p14="http://schemas.microsoft.com/office/powerpoint/2010/main" val="563673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dici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recto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recto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o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recto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o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recto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recto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o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recto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o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recto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recto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rcador de imagen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02F1C771-1CA9-4FF3-8863-8F515AE79F37}" type="datetime1">
              <a:rPr lang="es-ES" noProof="0" smtClean="0"/>
              <a:t>11/07/2017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81" name="Cuadro de texto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82" name="Cuadro de texto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3" name="Cuadro de texto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5" name="Cuadro de texto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 | 10</a:t>
            </a:r>
          </a:p>
        </p:txBody>
      </p:sp>
      <p:sp>
        <p:nvSpPr>
          <p:cNvPr id="222" name="Cuadro de texto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223" name="Cuadro de texto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224" name="Cuadro de texto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5" name="Cuadro de texto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6" name="Cuadro de texto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7" name="Cuadro de texto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 | 17</a:t>
            </a:r>
          </a:p>
        </p:txBody>
      </p:sp>
      <p:sp>
        <p:nvSpPr>
          <p:cNvPr id="229" name="Cuadro de texto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30" name="Cuadro de texto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1" name="Cuadro de texto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2" name="Cuadro de texto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3" name="Cuadro de texto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4" name="Cuadro de texto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| 24</a:t>
            </a:r>
          </a:p>
        </p:txBody>
      </p:sp>
      <p:sp>
        <p:nvSpPr>
          <p:cNvPr id="237" name="Cuadro de texto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38" name="Cuadro de texto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39" name="Cuadro de texto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40" name="Cuadro de texto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41" name="Cuadro de texto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2" name="Cuadro de texto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30 | 31</a:t>
            </a:r>
          </a:p>
        </p:txBody>
      </p:sp>
      <p:sp>
        <p:nvSpPr>
          <p:cNvPr id="245" name="Cuadro de texto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s-ES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Cuadro de texto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es-ES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7" name="Cuadro de texto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48" name="Cuadro de texto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49" name="Cuadro de texto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50" name="Cuadro de texto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06 | 07</a:t>
            </a:r>
          </a:p>
        </p:txBody>
      </p:sp>
      <p:sp>
        <p:nvSpPr>
          <p:cNvPr id="255" name="Marcador de texto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7" name="Cuadro de texto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LUN.</a:t>
            </a:r>
          </a:p>
        </p:txBody>
      </p:sp>
      <p:sp>
        <p:nvSpPr>
          <p:cNvPr id="188" name="Cuadro de texto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MAR</a:t>
            </a:r>
          </a:p>
        </p:txBody>
      </p:sp>
      <p:sp>
        <p:nvSpPr>
          <p:cNvPr id="189" name="Cuadro de texto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MIÉ</a:t>
            </a:r>
          </a:p>
        </p:txBody>
      </p:sp>
      <p:sp>
        <p:nvSpPr>
          <p:cNvPr id="190" name="Cuadro de texto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JUE</a:t>
            </a:r>
          </a:p>
        </p:txBody>
      </p:sp>
      <p:sp>
        <p:nvSpPr>
          <p:cNvPr id="191" name="Cuadro de texto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VIE</a:t>
            </a:r>
          </a:p>
        </p:txBody>
      </p:sp>
      <p:sp>
        <p:nvSpPr>
          <p:cNvPr id="192" name="Cuadro de texto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SÁB  | DOM</a:t>
            </a:r>
          </a:p>
        </p:txBody>
      </p:sp>
      <p:sp>
        <p:nvSpPr>
          <p:cNvPr id="194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>
                <a:solidFill>
                  <a:schemeClr val="accent1"/>
                </a:solidFill>
              </a:rPr>
              <a:t>DICIEMBRE</a:t>
            </a:r>
          </a:p>
        </p:txBody>
      </p:sp>
      <p:sp>
        <p:nvSpPr>
          <p:cNvPr id="149" name="Cuadro de texto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27</a:t>
            </a:r>
          </a:p>
        </p:txBody>
      </p:sp>
      <p:sp>
        <p:nvSpPr>
          <p:cNvPr id="150" name="Cuadro de texto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28</a:t>
            </a:r>
          </a:p>
        </p:txBody>
      </p:sp>
      <p:sp>
        <p:nvSpPr>
          <p:cNvPr id="151" name="Cuadro de texto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29</a:t>
            </a:r>
          </a:p>
        </p:txBody>
      </p:sp>
      <p:sp>
        <p:nvSpPr>
          <p:cNvPr id="152" name="Cuadro de texto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30</a:t>
            </a:r>
          </a:p>
        </p:txBody>
      </p:sp>
      <p:sp>
        <p:nvSpPr>
          <p:cNvPr id="153" name="Cuadro de texto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01</a:t>
            </a:r>
          </a:p>
        </p:txBody>
      </p:sp>
      <p:sp>
        <p:nvSpPr>
          <p:cNvPr id="154" name="Cuadro de texto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02 | 03</a:t>
            </a:r>
          </a:p>
        </p:txBody>
      </p:sp>
    </p:spTree>
    <p:extLst>
      <p:ext uri="{BB962C8B-B14F-4D97-AF65-F5344CB8AC3E}">
        <p14:creationId xmlns:p14="http://schemas.microsoft.com/office/powerpoint/2010/main" val="3608053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es-ES" noProof="0" dirty="0"/>
              <a:t>Haga clic para agregar un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 dirty="0"/>
              <a:t>Haga clic para agregar un subtítulo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BACF92-45A7-491A-9F46-441FDB2CCBE6}" type="datetime1">
              <a:rPr lang="es-ES" noProof="0" smtClean="0"/>
              <a:t>11/07/2017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dirty="0"/>
              <a:t>Haga clic para agregar un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es-ES" noProof="0" dirty="0"/>
              <a:t>Haga clic para agregar texto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250304-D221-44C2-961F-AF28DC460052}" type="datetime1">
              <a:rPr lang="es-ES" noProof="0" smtClean="0"/>
              <a:t>11/07/2017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777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febre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recto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recto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o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recto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o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recto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recto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o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recto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Conector recto 34"/>
          <p:cNvCxnSpPr/>
          <p:nvPr/>
        </p:nvCxnSpPr>
        <p:spPr>
          <a:xfrm>
            <a:off x="41592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50704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598170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8929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87153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78041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>
            <a:off x="32480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uadro de texto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98" name="Cuadro de texto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99" name="Cuadro de texto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Cuadro de texto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Cuadro de texto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Cuadro de texto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 | 05</a:t>
            </a:r>
          </a:p>
        </p:txBody>
      </p:sp>
      <p:sp>
        <p:nvSpPr>
          <p:cNvPr id="11" name="Marcador de imagen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66D6D97C-AC44-47EC-8F4E-762DF200C920}" type="datetime1">
              <a:rPr lang="es-ES" noProof="0" smtClean="0"/>
              <a:t>11/07/2017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1" name="Cuadro de texto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uadro de texto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3" name="Cuadro de texto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uadro de texto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</a:p>
        </p:txBody>
      </p:sp>
      <p:sp>
        <p:nvSpPr>
          <p:cNvPr id="222" name="Cuadro de texto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uadro de texto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uadro de texto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uadro de texto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uadro de texto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uadro de texto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</a:p>
        </p:txBody>
      </p:sp>
      <p:sp>
        <p:nvSpPr>
          <p:cNvPr id="229" name="Cuadro de texto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0" name="Cuadro de texto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uadro de texto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uadro de texto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uadro de texto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uadro de texto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uadro de texto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uadro de texto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28</a:t>
            </a:r>
          </a:p>
        </p:txBody>
      </p:sp>
      <p:sp>
        <p:nvSpPr>
          <p:cNvPr id="239" name="Cuadro de texto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0" name="Cuadro de texto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Cuadro de texto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Cuadro de texto 241"/>
          <p:cNvSpPr txBox="1"/>
          <p:nvPr userDrawn="1"/>
        </p:nvSpPr>
        <p:spPr>
          <a:xfrm>
            <a:off x="7973568" y="475393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 | 05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Cuadro de texto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Cuadro de texto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uadro de texto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uadro de texto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uadro de texto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uadro de texto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11 | 12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Marcador de texto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7" name="Cuadro de texto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LUN.</a:t>
            </a:r>
          </a:p>
        </p:txBody>
      </p:sp>
      <p:sp>
        <p:nvSpPr>
          <p:cNvPr id="188" name="Cuadro de texto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MAR</a:t>
            </a:r>
          </a:p>
        </p:txBody>
      </p:sp>
      <p:sp>
        <p:nvSpPr>
          <p:cNvPr id="189" name="Cuadro de texto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MIÉ</a:t>
            </a:r>
          </a:p>
        </p:txBody>
      </p:sp>
      <p:sp>
        <p:nvSpPr>
          <p:cNvPr id="190" name="Cuadro de texto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JUE</a:t>
            </a:r>
          </a:p>
        </p:txBody>
      </p:sp>
      <p:sp>
        <p:nvSpPr>
          <p:cNvPr id="191" name="Cuadro de texto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VIE</a:t>
            </a:r>
          </a:p>
        </p:txBody>
      </p:sp>
      <p:sp>
        <p:nvSpPr>
          <p:cNvPr id="192" name="Cuadro de texto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SÁB  | DOM</a:t>
            </a:r>
          </a:p>
        </p:txBody>
      </p:sp>
      <p:sp>
        <p:nvSpPr>
          <p:cNvPr id="194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>
                <a:solidFill>
                  <a:schemeClr val="accent1"/>
                </a:solidFill>
              </a:rPr>
              <a:t>FEBRERO</a:t>
            </a:r>
          </a:p>
        </p:txBody>
      </p:sp>
    </p:spTree>
    <p:extLst>
      <p:ext uri="{BB962C8B-B14F-4D97-AF65-F5344CB8AC3E}">
        <p14:creationId xmlns:p14="http://schemas.microsoft.com/office/powerpoint/2010/main" val="142509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marz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recto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recto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o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recto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o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recto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recto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o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recto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o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recto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recto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rcador de imagen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532EE56A-582E-4129-AABA-78914614AC10}" type="datetime1">
              <a:rPr lang="es-ES" noProof="0" smtClean="0"/>
              <a:t>11/07/2017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uadro de texto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uadro de texto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uadro de texto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uadro de texto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uadro de texto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uadro de texto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4" name="Cuadro de texto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uadro de texto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uadro de texto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uadro de texto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uadro de texto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230" name="Cuadro de texto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uadro de texto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uadro de texto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uadro de texto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uadro de texto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uadro de texto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uadro de texto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uadro de texto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0" name="Cuadro de texto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</a:p>
        </p:txBody>
      </p:sp>
      <p:sp>
        <p:nvSpPr>
          <p:cNvPr id="241" name="Cuadro de texto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sz="900" noProof="0" dirty="0"/>
              <a:t>31</a:t>
            </a:r>
          </a:p>
        </p:txBody>
      </p:sp>
      <p:sp>
        <p:nvSpPr>
          <p:cNvPr id="242" name="Cuadro de texto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01 | 02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Cuadro de texto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Cuadro de texto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uadro de texto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uadro de texto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uadro de texto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uadro de texto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08 | 09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Marcador de texto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7" name="Cuadro de texto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LUN.</a:t>
            </a:r>
          </a:p>
        </p:txBody>
      </p:sp>
      <p:sp>
        <p:nvSpPr>
          <p:cNvPr id="188" name="Cuadro de texto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MAR</a:t>
            </a:r>
          </a:p>
        </p:txBody>
      </p:sp>
      <p:sp>
        <p:nvSpPr>
          <p:cNvPr id="189" name="Cuadro de texto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MIÉ</a:t>
            </a:r>
          </a:p>
        </p:txBody>
      </p:sp>
      <p:sp>
        <p:nvSpPr>
          <p:cNvPr id="190" name="Cuadro de texto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JUE</a:t>
            </a:r>
          </a:p>
        </p:txBody>
      </p:sp>
      <p:sp>
        <p:nvSpPr>
          <p:cNvPr id="191" name="Cuadro de texto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VIE</a:t>
            </a:r>
          </a:p>
        </p:txBody>
      </p:sp>
      <p:sp>
        <p:nvSpPr>
          <p:cNvPr id="192" name="Cuadro de texto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SÁB  | DOM</a:t>
            </a:r>
          </a:p>
        </p:txBody>
      </p:sp>
      <p:sp>
        <p:nvSpPr>
          <p:cNvPr id="194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>
                <a:solidFill>
                  <a:schemeClr val="accent1"/>
                </a:solidFill>
              </a:rPr>
              <a:t>MARZO</a:t>
            </a:r>
          </a:p>
        </p:txBody>
      </p:sp>
      <p:sp>
        <p:nvSpPr>
          <p:cNvPr id="161" name="Cuadro de texto 160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27</a:t>
            </a:r>
          </a:p>
        </p:txBody>
      </p:sp>
      <p:sp>
        <p:nvSpPr>
          <p:cNvPr id="162" name="Cuadro de texto 161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28</a:t>
            </a:r>
          </a:p>
        </p:txBody>
      </p:sp>
      <p:sp>
        <p:nvSpPr>
          <p:cNvPr id="163" name="Cuadro de texto 162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01</a:t>
            </a:r>
          </a:p>
        </p:txBody>
      </p:sp>
      <p:sp>
        <p:nvSpPr>
          <p:cNvPr id="164" name="Cuadro de texto 163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02</a:t>
            </a:r>
          </a:p>
        </p:txBody>
      </p:sp>
      <p:sp>
        <p:nvSpPr>
          <p:cNvPr id="165" name="Cuadro de texto 164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03</a:t>
            </a:r>
          </a:p>
        </p:txBody>
      </p:sp>
      <p:sp>
        <p:nvSpPr>
          <p:cNvPr id="166" name="Cuadro de texto 165"/>
          <p:cNvSpPr txBox="1"/>
          <p:nvPr userDrawn="1"/>
        </p:nvSpPr>
        <p:spPr>
          <a:xfrm>
            <a:off x="7973568" y="120458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04 | 05</a:t>
            </a:r>
          </a:p>
        </p:txBody>
      </p:sp>
    </p:spTree>
    <p:extLst>
      <p:ext uri="{BB962C8B-B14F-4D97-AF65-F5344CB8AC3E}">
        <p14:creationId xmlns:p14="http://schemas.microsoft.com/office/powerpoint/2010/main" val="304131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ab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recto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recto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o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recto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o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recto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recto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o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recto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o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recto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recto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rcador de imagen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653DD4D0-6694-4C02-9897-745F50BCBC38}" type="datetime1">
              <a:rPr lang="es-ES" noProof="0" smtClean="0"/>
              <a:t>11/07/2017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uadro de texto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uadro de texto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uadro de texto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uadro de texto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 | 09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uadro de texto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uadro de texto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uadro de texto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uadro de texto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uadro de texto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uadro de texto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 | 16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uadro de texto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uadro de texto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uadro de texto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uadro de texto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uadro de texto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uadro de texto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 | 23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uadro de texto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uadro de texto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uadro de texto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uadro de texto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Cuadro de texto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Cuadro de texto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ES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| 30</a:t>
            </a:r>
          </a:p>
        </p:txBody>
      </p:sp>
      <p:sp>
        <p:nvSpPr>
          <p:cNvPr id="245" name="Cuadro de texto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Cuadro de texto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uadro de texto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uadro de texto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uadro de texto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uadro de texto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06 | 07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Marcador de texto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7" name="Cuadro de texto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LUN.</a:t>
            </a:r>
          </a:p>
        </p:txBody>
      </p:sp>
      <p:sp>
        <p:nvSpPr>
          <p:cNvPr id="188" name="Cuadro de texto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MAR</a:t>
            </a:r>
          </a:p>
        </p:txBody>
      </p:sp>
      <p:sp>
        <p:nvSpPr>
          <p:cNvPr id="189" name="Cuadro de texto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MIÉ</a:t>
            </a:r>
          </a:p>
        </p:txBody>
      </p:sp>
      <p:sp>
        <p:nvSpPr>
          <p:cNvPr id="190" name="Cuadro de texto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JUE</a:t>
            </a:r>
          </a:p>
        </p:txBody>
      </p:sp>
      <p:sp>
        <p:nvSpPr>
          <p:cNvPr id="191" name="Cuadro de texto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VIE</a:t>
            </a:r>
          </a:p>
        </p:txBody>
      </p:sp>
      <p:sp>
        <p:nvSpPr>
          <p:cNvPr id="192" name="Cuadro de texto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SÁB  | DOM</a:t>
            </a:r>
          </a:p>
        </p:txBody>
      </p:sp>
      <p:sp>
        <p:nvSpPr>
          <p:cNvPr id="194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</a:p>
        </p:txBody>
      </p:sp>
      <p:sp>
        <p:nvSpPr>
          <p:cNvPr id="195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>
                <a:solidFill>
                  <a:schemeClr val="accent1"/>
                </a:solidFill>
              </a:rPr>
              <a:t>ABRIL</a:t>
            </a:r>
          </a:p>
        </p:txBody>
      </p:sp>
      <p:sp>
        <p:nvSpPr>
          <p:cNvPr id="149" name="Cuadro de texto 148"/>
          <p:cNvSpPr txBox="1"/>
          <p:nvPr userDrawn="1"/>
        </p:nvSpPr>
        <p:spPr>
          <a:xfrm>
            <a:off x="340995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27</a:t>
            </a:r>
          </a:p>
        </p:txBody>
      </p:sp>
      <p:sp>
        <p:nvSpPr>
          <p:cNvPr id="150" name="Cuadro de texto 149"/>
          <p:cNvSpPr txBox="1"/>
          <p:nvPr userDrawn="1"/>
        </p:nvSpPr>
        <p:spPr>
          <a:xfrm>
            <a:off x="43313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28</a:t>
            </a:r>
          </a:p>
        </p:txBody>
      </p:sp>
      <p:sp>
        <p:nvSpPr>
          <p:cNvPr id="151" name="Cuadro de texto 150"/>
          <p:cNvSpPr txBox="1"/>
          <p:nvPr userDrawn="1"/>
        </p:nvSpPr>
        <p:spPr>
          <a:xfrm>
            <a:off x="52457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29</a:t>
            </a:r>
          </a:p>
        </p:txBody>
      </p:sp>
      <p:sp>
        <p:nvSpPr>
          <p:cNvPr id="152" name="Cuadro de texto 151"/>
          <p:cNvSpPr txBox="1"/>
          <p:nvPr userDrawn="1"/>
        </p:nvSpPr>
        <p:spPr>
          <a:xfrm>
            <a:off x="61509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153" name="Cuadro de texto 152"/>
          <p:cNvSpPr txBox="1"/>
          <p:nvPr userDrawn="1"/>
        </p:nvSpPr>
        <p:spPr>
          <a:xfrm>
            <a:off x="70653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154" name="Cuadro de texto 153"/>
          <p:cNvSpPr txBox="1"/>
          <p:nvPr userDrawn="1"/>
        </p:nvSpPr>
        <p:spPr>
          <a:xfrm>
            <a:off x="7979766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01 | </a:t>
            </a:r>
            <a:r>
              <a:rPr lang="es-ES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27918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may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recto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recto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o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recto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o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recto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recto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o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recto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o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recto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recto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rcador de imagen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80340C8A-9FAB-41C2-9C47-7BBCB889B5FB}" type="datetime1">
              <a:rPr lang="es-ES" noProof="0" smtClean="0"/>
              <a:t>11/07/2017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1" name="Cuadro de texto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uadro de texto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uadro de texto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uadro de texto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 | 14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uadro de texto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uadro de texto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uadro de texto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uadro de texto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uadro de texto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uadro de texto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 | 21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uadro de texto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uadro de texto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</a:p>
        </p:txBody>
      </p:sp>
      <p:sp>
        <p:nvSpPr>
          <p:cNvPr id="231" name="Cuadro de texto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uadro de texto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uadro de texto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uadro de texto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 | 28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uadro de texto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uadro de texto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uadro de texto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uadro de texto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01</a:t>
            </a:r>
          </a:p>
        </p:txBody>
      </p:sp>
      <p:sp>
        <p:nvSpPr>
          <p:cNvPr id="241" name="Cuadro de texto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02</a:t>
            </a:r>
          </a:p>
        </p:txBody>
      </p:sp>
      <p:sp>
        <p:nvSpPr>
          <p:cNvPr id="242" name="Cuadro de texto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03 | 04</a:t>
            </a:r>
          </a:p>
        </p:txBody>
      </p:sp>
      <p:sp>
        <p:nvSpPr>
          <p:cNvPr id="245" name="Cuadro de texto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05</a:t>
            </a:r>
          </a:p>
        </p:txBody>
      </p:sp>
      <p:sp>
        <p:nvSpPr>
          <p:cNvPr id="246" name="Cuadro de texto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06</a:t>
            </a:r>
          </a:p>
        </p:txBody>
      </p:sp>
      <p:sp>
        <p:nvSpPr>
          <p:cNvPr id="247" name="Cuadro de texto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uadro de texto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uadro de texto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uadro de texto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10 | 11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Marcador de texto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7" name="Cuadro de texto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LUN.</a:t>
            </a:r>
          </a:p>
        </p:txBody>
      </p:sp>
      <p:sp>
        <p:nvSpPr>
          <p:cNvPr id="188" name="Cuadro de texto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MAR</a:t>
            </a:r>
          </a:p>
        </p:txBody>
      </p:sp>
      <p:sp>
        <p:nvSpPr>
          <p:cNvPr id="189" name="Cuadro de texto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MIÉ</a:t>
            </a:r>
          </a:p>
        </p:txBody>
      </p:sp>
      <p:sp>
        <p:nvSpPr>
          <p:cNvPr id="190" name="Cuadro de texto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JUE</a:t>
            </a:r>
          </a:p>
        </p:txBody>
      </p:sp>
      <p:sp>
        <p:nvSpPr>
          <p:cNvPr id="191" name="Cuadro de texto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VIE</a:t>
            </a:r>
          </a:p>
        </p:txBody>
      </p:sp>
      <p:sp>
        <p:nvSpPr>
          <p:cNvPr id="192" name="Cuadro de texto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SÁB  | DOM</a:t>
            </a:r>
          </a:p>
        </p:txBody>
      </p:sp>
      <p:sp>
        <p:nvSpPr>
          <p:cNvPr id="194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>
                <a:solidFill>
                  <a:schemeClr val="accent1"/>
                </a:solidFill>
              </a:rPr>
              <a:t>MAYO</a:t>
            </a:r>
          </a:p>
        </p:txBody>
      </p:sp>
      <p:sp>
        <p:nvSpPr>
          <p:cNvPr id="149" name="Cuadro de texto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01</a:t>
            </a:r>
          </a:p>
        </p:txBody>
      </p:sp>
      <p:sp>
        <p:nvSpPr>
          <p:cNvPr id="150" name="Cuadro de texto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02</a:t>
            </a:r>
          </a:p>
        </p:txBody>
      </p:sp>
      <p:sp>
        <p:nvSpPr>
          <p:cNvPr id="151" name="Cuadro de texto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03</a:t>
            </a:r>
          </a:p>
        </p:txBody>
      </p:sp>
      <p:sp>
        <p:nvSpPr>
          <p:cNvPr id="152" name="Cuadro de texto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04</a:t>
            </a:r>
          </a:p>
        </p:txBody>
      </p:sp>
      <p:sp>
        <p:nvSpPr>
          <p:cNvPr id="153" name="Cuadro de texto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05</a:t>
            </a:r>
          </a:p>
        </p:txBody>
      </p:sp>
      <p:sp>
        <p:nvSpPr>
          <p:cNvPr id="154" name="Cuadro de texto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06 | 07</a:t>
            </a:r>
          </a:p>
        </p:txBody>
      </p:sp>
    </p:spTree>
    <p:extLst>
      <p:ext uri="{BB962C8B-B14F-4D97-AF65-F5344CB8AC3E}">
        <p14:creationId xmlns:p14="http://schemas.microsoft.com/office/powerpoint/2010/main" val="246217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jun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recto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recto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o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recto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o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recto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recto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o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recto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o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recto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recto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rcador de imagen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EA24084E-6280-4AA0-B0B7-42FDB6F99C11}" type="datetime1">
              <a:rPr lang="es-ES" noProof="0" smtClean="0"/>
              <a:t>11/07/2017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uadro de texto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uadro de texto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uadro de texto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uadro de texto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 | 11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uadro de texto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uadro de texto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uadro de texto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5" name="Cuadro de texto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uadro de texto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uadro de texto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 | 18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uadro de texto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0" name="Cuadro de texto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uadro de texto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uadro de texto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uadro de texto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uadro de texto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 | 25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uadro de texto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uadro de texto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uadro de texto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uadro de texto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1" name="Cuadro de texto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sz="900" noProof="0" dirty="0"/>
              <a:t>30</a:t>
            </a:r>
          </a:p>
        </p:txBody>
      </p:sp>
      <p:sp>
        <p:nvSpPr>
          <p:cNvPr id="242" name="Cuadro de texto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01 | 02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Cuadro de texto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Cuadro de texto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uadro de texto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uadro de texto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uadro de texto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uadro de texto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08 | 09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Marcador de texto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7" name="Cuadro de texto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LUN.</a:t>
            </a:r>
          </a:p>
        </p:txBody>
      </p:sp>
      <p:sp>
        <p:nvSpPr>
          <p:cNvPr id="188" name="Cuadro de texto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MAR</a:t>
            </a:r>
          </a:p>
        </p:txBody>
      </p:sp>
      <p:sp>
        <p:nvSpPr>
          <p:cNvPr id="189" name="Cuadro de texto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MIÉ</a:t>
            </a:r>
          </a:p>
        </p:txBody>
      </p:sp>
      <p:sp>
        <p:nvSpPr>
          <p:cNvPr id="190" name="Cuadro de texto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JUE</a:t>
            </a:r>
          </a:p>
        </p:txBody>
      </p:sp>
      <p:sp>
        <p:nvSpPr>
          <p:cNvPr id="191" name="Cuadro de texto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VIE</a:t>
            </a:r>
          </a:p>
        </p:txBody>
      </p:sp>
      <p:sp>
        <p:nvSpPr>
          <p:cNvPr id="192" name="Cuadro de texto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SÁB  | DOM</a:t>
            </a:r>
          </a:p>
        </p:txBody>
      </p:sp>
      <p:sp>
        <p:nvSpPr>
          <p:cNvPr id="194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>
                <a:solidFill>
                  <a:schemeClr val="accent1"/>
                </a:solidFill>
              </a:rPr>
              <a:t>JUNIO</a:t>
            </a:r>
          </a:p>
        </p:txBody>
      </p:sp>
      <p:sp>
        <p:nvSpPr>
          <p:cNvPr id="154" name="Cuadro de texto 153"/>
          <p:cNvSpPr txBox="1"/>
          <p:nvPr userDrawn="1"/>
        </p:nvSpPr>
        <p:spPr>
          <a:xfrm>
            <a:off x="340995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29</a:t>
            </a:r>
          </a:p>
        </p:txBody>
      </p:sp>
      <p:sp>
        <p:nvSpPr>
          <p:cNvPr id="155" name="Cuadro de texto 154"/>
          <p:cNvSpPr txBox="1"/>
          <p:nvPr userDrawn="1"/>
        </p:nvSpPr>
        <p:spPr>
          <a:xfrm>
            <a:off x="43313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156" name="Cuadro de texto 155"/>
          <p:cNvSpPr txBox="1"/>
          <p:nvPr userDrawn="1"/>
        </p:nvSpPr>
        <p:spPr>
          <a:xfrm>
            <a:off x="52457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157" name="Cuadro de texto 156"/>
          <p:cNvSpPr txBox="1"/>
          <p:nvPr userDrawn="1"/>
        </p:nvSpPr>
        <p:spPr>
          <a:xfrm>
            <a:off x="61509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01</a:t>
            </a:r>
          </a:p>
        </p:txBody>
      </p:sp>
      <p:sp>
        <p:nvSpPr>
          <p:cNvPr id="158" name="Cuadro de texto 157"/>
          <p:cNvSpPr txBox="1"/>
          <p:nvPr userDrawn="1"/>
        </p:nvSpPr>
        <p:spPr>
          <a:xfrm>
            <a:off x="70653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02</a:t>
            </a:r>
          </a:p>
        </p:txBody>
      </p:sp>
      <p:sp>
        <p:nvSpPr>
          <p:cNvPr id="159" name="Cuadro de texto 158"/>
          <p:cNvSpPr txBox="1"/>
          <p:nvPr userDrawn="1"/>
        </p:nvSpPr>
        <p:spPr>
          <a:xfrm>
            <a:off x="7979766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03 | 04</a:t>
            </a:r>
          </a:p>
        </p:txBody>
      </p:sp>
    </p:spTree>
    <p:extLst>
      <p:ext uri="{BB962C8B-B14F-4D97-AF65-F5344CB8AC3E}">
        <p14:creationId xmlns:p14="http://schemas.microsoft.com/office/powerpoint/2010/main" val="18619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ju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recto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recto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o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recto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o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recto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recto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o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recto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o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recto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recto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rcador de imagen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58F320C0-7DC5-4565-A367-602699B1A65F}" type="datetime1">
              <a:rPr lang="es-ES" noProof="0" smtClean="0"/>
              <a:t>11/07/2017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uadro de texto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uadro de texto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uadro de texto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uadro de texto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 | 09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uadro de texto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uadro de texto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uadro de texto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uadro de texto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uadro de texto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uadro de texto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 | 16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uadro de texto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uadro de texto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uadro de texto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2" name="Cuadro de texto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uadro de texto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uadro de texto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 | 23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uadro de texto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uadro de texto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uadro de texto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uadro de texto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Cuadro de texto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Cuadro de texto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 | 30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Cuadro de texto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246" name="Cuadro de texto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uadro de texto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uadro de texto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uadro de texto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uadro de texto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05 | 06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Marcador de texto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7" name="Cuadro de texto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LUN.</a:t>
            </a:r>
          </a:p>
        </p:txBody>
      </p:sp>
      <p:sp>
        <p:nvSpPr>
          <p:cNvPr id="188" name="Cuadro de texto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MAR</a:t>
            </a:r>
          </a:p>
        </p:txBody>
      </p:sp>
      <p:sp>
        <p:nvSpPr>
          <p:cNvPr id="189" name="Cuadro de texto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MIÉ</a:t>
            </a:r>
          </a:p>
        </p:txBody>
      </p:sp>
      <p:sp>
        <p:nvSpPr>
          <p:cNvPr id="190" name="Cuadro de texto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JUE</a:t>
            </a:r>
          </a:p>
        </p:txBody>
      </p:sp>
      <p:sp>
        <p:nvSpPr>
          <p:cNvPr id="191" name="Cuadro de texto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VIE</a:t>
            </a:r>
          </a:p>
        </p:txBody>
      </p:sp>
      <p:sp>
        <p:nvSpPr>
          <p:cNvPr id="192" name="Cuadro de texto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SÁB  | DOM</a:t>
            </a:r>
          </a:p>
        </p:txBody>
      </p:sp>
      <p:sp>
        <p:nvSpPr>
          <p:cNvPr id="194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>
                <a:solidFill>
                  <a:schemeClr val="accent1"/>
                </a:solidFill>
              </a:rPr>
              <a:t>JULIO</a:t>
            </a:r>
          </a:p>
        </p:txBody>
      </p:sp>
      <p:sp>
        <p:nvSpPr>
          <p:cNvPr id="149" name="Cuadro de texto 148"/>
          <p:cNvSpPr txBox="1"/>
          <p:nvPr userDrawn="1"/>
        </p:nvSpPr>
        <p:spPr>
          <a:xfrm>
            <a:off x="339498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26</a:t>
            </a:r>
          </a:p>
        </p:txBody>
      </p:sp>
      <p:sp>
        <p:nvSpPr>
          <p:cNvPr id="150" name="Cuadro de texto 149"/>
          <p:cNvSpPr txBox="1"/>
          <p:nvPr userDrawn="1"/>
        </p:nvSpPr>
        <p:spPr>
          <a:xfrm>
            <a:off x="43163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27</a:t>
            </a:r>
          </a:p>
        </p:txBody>
      </p:sp>
      <p:sp>
        <p:nvSpPr>
          <p:cNvPr id="151" name="Cuadro de texto 150"/>
          <p:cNvSpPr txBox="1"/>
          <p:nvPr userDrawn="1"/>
        </p:nvSpPr>
        <p:spPr>
          <a:xfrm>
            <a:off x="52307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28</a:t>
            </a:r>
          </a:p>
        </p:txBody>
      </p:sp>
      <p:sp>
        <p:nvSpPr>
          <p:cNvPr id="152" name="Cuadro de texto 151"/>
          <p:cNvSpPr txBox="1"/>
          <p:nvPr userDrawn="1"/>
        </p:nvSpPr>
        <p:spPr>
          <a:xfrm>
            <a:off x="61360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29</a:t>
            </a:r>
          </a:p>
        </p:txBody>
      </p:sp>
      <p:sp>
        <p:nvSpPr>
          <p:cNvPr id="153" name="Cuadro de texto 152"/>
          <p:cNvSpPr txBox="1"/>
          <p:nvPr userDrawn="1"/>
        </p:nvSpPr>
        <p:spPr>
          <a:xfrm>
            <a:off x="70504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154" name="Cuadro de texto 153"/>
          <p:cNvSpPr txBox="1"/>
          <p:nvPr userDrawn="1"/>
        </p:nvSpPr>
        <p:spPr>
          <a:xfrm>
            <a:off x="7964805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01 | 02</a:t>
            </a:r>
          </a:p>
        </p:txBody>
      </p:sp>
    </p:spTree>
    <p:extLst>
      <p:ext uri="{BB962C8B-B14F-4D97-AF65-F5344CB8AC3E}">
        <p14:creationId xmlns:p14="http://schemas.microsoft.com/office/powerpoint/2010/main" val="209834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ag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recto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recto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o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recto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o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recto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recto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o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recto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o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recto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recto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rcador de imagen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23F8BF33-1E2A-4D31-BA9E-98D5A45E030A}" type="datetime1">
              <a:rPr lang="es-ES" noProof="0" smtClean="0"/>
              <a:t>11/07/2017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uadro de texto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uadro de texto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uadro de texto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uadro de texto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 | 13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uadro de texto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uadro de texto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uadro de texto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uadro de texto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uadro de texto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uadro de texto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 | 20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uadro de texto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uadro de texto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uadro de texto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uadro de texto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uadro de texto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uadro de texto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 | 27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uadro de texto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uadro de texto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uadro de texto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uadro de texto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241" name="Cuadro de texto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Cuadro de texto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02 | 03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Cuadro de texto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Cuadro de texto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uadro de texto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uadro de texto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uadro de texto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uadro de texto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09 | 10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Marcador de texto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7" name="Cuadro de texto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LUN.</a:t>
            </a:r>
          </a:p>
        </p:txBody>
      </p:sp>
      <p:sp>
        <p:nvSpPr>
          <p:cNvPr id="188" name="Cuadro de texto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MAR</a:t>
            </a:r>
          </a:p>
        </p:txBody>
      </p:sp>
      <p:sp>
        <p:nvSpPr>
          <p:cNvPr id="189" name="Cuadro de texto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MIÉ</a:t>
            </a:r>
          </a:p>
        </p:txBody>
      </p:sp>
      <p:sp>
        <p:nvSpPr>
          <p:cNvPr id="190" name="Cuadro de texto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JUE</a:t>
            </a:r>
          </a:p>
        </p:txBody>
      </p:sp>
      <p:sp>
        <p:nvSpPr>
          <p:cNvPr id="191" name="Cuadro de texto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VIE</a:t>
            </a:r>
          </a:p>
        </p:txBody>
      </p:sp>
      <p:sp>
        <p:nvSpPr>
          <p:cNvPr id="192" name="Cuadro de texto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SÁB  | DOM</a:t>
            </a:r>
          </a:p>
        </p:txBody>
      </p:sp>
      <p:sp>
        <p:nvSpPr>
          <p:cNvPr id="194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>
                <a:solidFill>
                  <a:schemeClr val="accent1"/>
                </a:solidFill>
              </a:rPr>
              <a:t>AGOSTO</a:t>
            </a:r>
          </a:p>
        </p:txBody>
      </p:sp>
      <p:sp>
        <p:nvSpPr>
          <p:cNvPr id="149" name="Cuadro de texto 148"/>
          <p:cNvSpPr txBox="1"/>
          <p:nvPr userDrawn="1"/>
        </p:nvSpPr>
        <p:spPr>
          <a:xfrm>
            <a:off x="340451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150" name="Cuadro de texto 149"/>
          <p:cNvSpPr txBox="1"/>
          <p:nvPr userDrawn="1"/>
        </p:nvSpPr>
        <p:spPr>
          <a:xfrm>
            <a:off x="43258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01</a:t>
            </a:r>
          </a:p>
        </p:txBody>
      </p:sp>
      <p:sp>
        <p:nvSpPr>
          <p:cNvPr id="151" name="Cuadro de texto 150"/>
          <p:cNvSpPr txBox="1"/>
          <p:nvPr userDrawn="1"/>
        </p:nvSpPr>
        <p:spPr>
          <a:xfrm>
            <a:off x="52402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02</a:t>
            </a:r>
          </a:p>
        </p:txBody>
      </p:sp>
      <p:sp>
        <p:nvSpPr>
          <p:cNvPr id="152" name="Cuadro de texto 151"/>
          <p:cNvSpPr txBox="1"/>
          <p:nvPr userDrawn="1"/>
        </p:nvSpPr>
        <p:spPr>
          <a:xfrm>
            <a:off x="61455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03</a:t>
            </a:r>
          </a:p>
        </p:txBody>
      </p:sp>
      <p:sp>
        <p:nvSpPr>
          <p:cNvPr id="153" name="Cuadro de texto 152"/>
          <p:cNvSpPr txBox="1"/>
          <p:nvPr userDrawn="1"/>
        </p:nvSpPr>
        <p:spPr>
          <a:xfrm>
            <a:off x="70599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04</a:t>
            </a:r>
          </a:p>
        </p:txBody>
      </p:sp>
      <p:sp>
        <p:nvSpPr>
          <p:cNvPr id="154" name="Cuadro de texto 153"/>
          <p:cNvSpPr txBox="1"/>
          <p:nvPr userDrawn="1"/>
        </p:nvSpPr>
        <p:spPr>
          <a:xfrm>
            <a:off x="7974330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05 | 06</a:t>
            </a:r>
          </a:p>
        </p:txBody>
      </p:sp>
    </p:spTree>
    <p:extLst>
      <p:ext uri="{BB962C8B-B14F-4D97-AF65-F5344CB8AC3E}">
        <p14:creationId xmlns:p14="http://schemas.microsoft.com/office/powerpoint/2010/main" val="335025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septi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Conector recto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ector recto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o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Conector recto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o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Conector recto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Conector recto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o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Conector recto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o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Conector recto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recto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rcador de imagen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" name="Marcador de imagen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" name="Marcador de fecha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099228C4-3F5E-44BC-B9B0-CAD45B57393D}" type="datetime1">
              <a:rPr lang="es-ES" noProof="0" smtClean="0"/>
              <a:t>11/07/2017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139" name="Marcador de texto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0" name="Cuadro de texto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uadro de texto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uadro de texto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uadro de texto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uadro de texto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uadro de texto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 | 10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uadro de texto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uadro de texto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uadro de texto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uadro de texto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uadro de texto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uadro de texto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 | 17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uadro de texto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uadro de texto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1" name="Cuadro de texto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uadro de texto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uadro de texto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uadro de texto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| 24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uadro de texto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uadro de texto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uadro de texto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uadro de texto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Cuadro de texto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2" name="Cuadro de texto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kern="1200" spc="-5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ES" sz="900" spc="-50" noProof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| </a:t>
            </a:r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s-ES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Cuadro de texto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es-ES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Cuadro de texto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uadro de texto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uadro de texto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uadro de texto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uadro de texto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s-ES" sz="900" spc="-50" noProof="0" dirty="0">
                <a:solidFill>
                  <a:schemeClr val="bg1">
                    <a:lumMod val="65000"/>
                  </a:schemeClr>
                </a:solidFill>
              </a:rPr>
              <a:t>07 | 08</a:t>
            </a:r>
            <a:endParaRPr lang="es-ES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Marcador de texto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6" name="Marcador de texto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7" name="Marcador de texto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58" name="Marcador de texto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0" name="Marcador de texto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1" name="Marcador de texto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2" name="Marcador de texto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3" name="Marcador de texto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4" name="Marcador de texto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5" name="Marcador de texto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7" name="Marcador de texto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8" name="Marcador de texto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69" name="Marcador de texto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0" name="Marcador de texto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1" name="Marcador de texto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2" name="Marcador de texto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4" name="Marcador de texto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5" name="Marcador de texto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6" name="Marcador de texto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7" name="Marcador de texto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8" name="Marcador de texto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79" name="Marcador de texto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1" name="Marcador de texto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2" name="Marcador de texto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3" name="Marcador de texto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4" name="Marcador de texto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5" name="Marcador de texto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6" name="Marcador de texto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8" name="Marcador de texto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89" name="Marcador de texto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0" name="Marcador de texto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1" name="Marcador de texto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2" name="Marcador de texto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3" name="Marcador de texto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295" name="Marcador de texto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ES" noProof="0" dirty="0"/>
              <a:t>Haga clic para agregar texto</a:t>
            </a:r>
          </a:p>
        </p:txBody>
      </p:sp>
      <p:sp>
        <p:nvSpPr>
          <p:cNvPr id="187" name="Cuadro de texto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LUN.</a:t>
            </a:r>
          </a:p>
        </p:txBody>
      </p:sp>
      <p:sp>
        <p:nvSpPr>
          <p:cNvPr id="188" name="Cuadro de texto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MAR</a:t>
            </a:r>
          </a:p>
        </p:txBody>
      </p:sp>
      <p:sp>
        <p:nvSpPr>
          <p:cNvPr id="189" name="Cuadro de texto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MIÉ</a:t>
            </a:r>
          </a:p>
        </p:txBody>
      </p:sp>
      <p:sp>
        <p:nvSpPr>
          <p:cNvPr id="190" name="Cuadro de texto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JUE</a:t>
            </a:r>
          </a:p>
        </p:txBody>
      </p:sp>
      <p:sp>
        <p:nvSpPr>
          <p:cNvPr id="191" name="Cuadro de texto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VIE</a:t>
            </a:r>
          </a:p>
        </p:txBody>
      </p:sp>
      <p:sp>
        <p:nvSpPr>
          <p:cNvPr id="192" name="Cuadro de texto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es-ES" sz="900" spc="-50" noProof="0" dirty="0">
                <a:solidFill>
                  <a:schemeClr val="accent1"/>
                </a:solidFill>
              </a:rPr>
              <a:t>SÁB  | DOM</a:t>
            </a:r>
          </a:p>
        </p:txBody>
      </p:sp>
      <p:sp>
        <p:nvSpPr>
          <p:cNvPr id="194" name="Título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noProof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s-ES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ítulo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cap="all" spc="150" noProof="0" dirty="0">
                <a:solidFill>
                  <a:schemeClr val="accent1"/>
                </a:solidFill>
              </a:rPr>
              <a:t>SEPTIEMBRE</a:t>
            </a:r>
          </a:p>
        </p:txBody>
      </p:sp>
      <p:sp>
        <p:nvSpPr>
          <p:cNvPr id="149" name="Cuadro de texto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28</a:t>
            </a:r>
          </a:p>
        </p:txBody>
      </p:sp>
      <p:sp>
        <p:nvSpPr>
          <p:cNvPr id="150" name="Cuadro de texto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29</a:t>
            </a:r>
          </a:p>
        </p:txBody>
      </p:sp>
      <p:sp>
        <p:nvSpPr>
          <p:cNvPr id="151" name="Cuadro de texto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30</a:t>
            </a:r>
          </a:p>
        </p:txBody>
      </p:sp>
      <p:sp>
        <p:nvSpPr>
          <p:cNvPr id="152" name="Cuadro de texto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31</a:t>
            </a:r>
          </a:p>
        </p:txBody>
      </p:sp>
      <p:sp>
        <p:nvSpPr>
          <p:cNvPr id="153" name="Cuadro de texto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01</a:t>
            </a:r>
          </a:p>
        </p:txBody>
      </p:sp>
      <p:sp>
        <p:nvSpPr>
          <p:cNvPr id="154" name="Cuadro de texto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s-ES" noProof="0" dirty="0"/>
              <a:t>02 | 03</a:t>
            </a:r>
          </a:p>
        </p:txBody>
      </p:sp>
    </p:spTree>
    <p:extLst>
      <p:ext uri="{BB962C8B-B14F-4D97-AF65-F5344CB8AC3E}">
        <p14:creationId xmlns:p14="http://schemas.microsoft.com/office/powerpoint/2010/main" val="358044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552700" y="427038"/>
            <a:ext cx="6286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agregar un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agregar texto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65B574B-0D4D-4CEE-8B79-9DD1BFBE1228}" type="datetime1">
              <a:rPr lang="es-ES" noProof="0" smtClean="0"/>
              <a:t>11/07/2017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es-ES" noProof="0"/>
              <a:pPr rtl="0"/>
              <a:t>‹Nº›</a:t>
            </a:fld>
            <a:endParaRPr lang="es-ES" noProof="0" dirty="0"/>
          </a:p>
        </p:txBody>
      </p:sp>
      <p:sp>
        <p:nvSpPr>
          <p:cNvPr id="7" name="Texto de instrucciones"/>
          <p:cNvSpPr/>
          <p:nvPr userDrawn="1"/>
        </p:nvSpPr>
        <p:spPr>
          <a:xfrm>
            <a:off x="9296400" y="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es-ES" sz="1100" b="1" i="1" noProof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Nota: </a:t>
            </a:r>
          </a:p>
          <a:p>
            <a:pPr rtl="0">
              <a:spcBef>
                <a:spcPts val="1200"/>
              </a:spcBef>
            </a:pPr>
            <a:r>
              <a:rPr lang="es-ES" sz="1100" b="1" i="1" noProof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Puede imprimir esta plantilla para usarla como calendario de pared. También puede copiar la diapositiva de cualquier mes para agregarla a su propia presentación.</a:t>
            </a: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83" r:id="rId14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Marcador de imagen 42" descr="Chica deslizándose con un trineo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44" name="Marcador de imagen 43" descr="Un hombre y cuatro niños amontonados en un trineo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2" name="Marcador de texto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es-ES" dirty="0"/>
              <a:t>Día de Año Nuevo</a:t>
            </a:r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texto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texto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591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imagen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Marcador de imagen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Marcador de texto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texto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texto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210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imagen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Marcador de imagen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Marcador de texto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texto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texto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991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imagen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Marcador de imagen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Marcador de texto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texto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texto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305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Marcador de imagen 4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3" name="Marcador de imagen 4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4" name="Marcador de texto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texto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texto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640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imagen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Marcador de imagen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Marcador de texto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texto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texto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918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imagen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Marcador de imagen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Marcador de texto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texto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texto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015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imagen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Marcador de imagen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Marcador de texto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texto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texto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2460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imagen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Marcador de imagen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Marcador de texto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texto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texto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640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imagen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Marcador de imagen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Marcador de texto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texto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texto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556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imagen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Marcador de imagen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Marcador de texto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texto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texto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8729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imagen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Marcador de imagen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Marcador de texto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3" name="Marcador de texto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5" name="Marcador de texto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77" name="Marcador de texto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8221453"/>
      </p:ext>
    </p:extLst>
  </p:cSld>
  <p:clrMapOvr>
    <a:masterClrMapping/>
  </p:clrMapOvr>
</p:sld>
</file>

<file path=ppt/theme/theme1.xml><?xml version="1.0" encoding="utf-8"?>
<a:theme xmlns:a="http://schemas.openxmlformats.org/drawingml/2006/main" name="Calendario familiar de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photo calendar (Mon-Sat-Sun).potx" id="{D6BCC280-D02D-45B9-8FFE-D3DA7DC59632}" vid="{85659972-9113-49B5-B895-1C0329351576}"/>
    </a:ext>
  </a:extLst>
</a:theme>
</file>

<file path=ppt/theme/theme2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16</Words>
  <Application>Microsoft Office PowerPoint</Application>
  <PresentationFormat>Presentación en pantalla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Euphemia</vt:lpstr>
      <vt:lpstr>Calendario familiar de 2017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Peter Hamran</cp:lastModifiedBy>
  <cp:revision>1</cp:revision>
  <dcterms:created xsi:type="dcterms:W3CDTF">2015-06-10T22:14:27Z</dcterms:created>
  <dcterms:modified xsi:type="dcterms:W3CDTF">2017-07-11T14:58:27Z</dcterms:modified>
</cp:coreProperties>
</file>