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</p:sldIdLst>
  <p:sldSz cx="9144000" cy="6858000" type="screen4x3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1" autoAdjust="0"/>
    <p:restoredTop sz="94660"/>
  </p:normalViewPr>
  <p:slideViewPr>
    <p:cSldViewPr>
      <p:cViewPr varScale="1">
        <p:scale>
          <a:sx n="123" d="100"/>
          <a:sy n="123" d="100"/>
        </p:scale>
        <p:origin x="189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_tradnl" dirty="0">
              <a:latin typeface="Corbel" panose="020B0503020204020204" pitchFamily="34" charset="0"/>
            </a:endParaRPr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r>
              <a:rPr lang="es-ES_tradnl" dirty="0">
                <a:latin typeface="Corbel" panose="020B0503020204020204" pitchFamily="34" charset="0"/>
              </a:rPr>
              <a:t>21/3/2018</a:t>
            </a: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_tradnl" dirty="0">
              <a:latin typeface="Corbel" panose="020B0503020204020204" pitchFamily="34" charset="0"/>
            </a:endParaRPr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15D44AA9-01A9-4234-A7D5-759E9183FA36}" type="slidenum">
              <a:rPr lang="es-ES_tradnl" smtClean="0">
                <a:latin typeface="Corbel" panose="020B0503020204020204" pitchFamily="34" charset="0"/>
              </a:rPr>
              <a:t>‹#›</a:t>
            </a:fld>
            <a:endParaRPr lang="es-ES_tradnl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58720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rbel" pitchFamily="34" charset="0"/>
              </a:defRPr>
            </a:lvl1pPr>
          </a:lstStyle>
          <a:p>
            <a:endParaRPr lang="es-ES_tradnl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rbel" pitchFamily="34" charset="0"/>
              </a:defRPr>
            </a:lvl1pPr>
          </a:lstStyle>
          <a:p>
            <a:r>
              <a:rPr lang="es-ES_tradnl"/>
              <a:t>21/3/2018</a:t>
            </a:r>
            <a:endParaRPr lang="es-ES_tradnl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_tradnl" dirty="0"/>
              <a:t>Haga clic para modificar los estilos de texto del patrón</a:t>
            </a:r>
          </a:p>
          <a:p>
            <a:pPr lvl="1" rtl="0"/>
            <a:r>
              <a:rPr lang="es-ES_tradnl" dirty="0"/>
              <a:t>Segundo nivel</a:t>
            </a:r>
          </a:p>
          <a:p>
            <a:pPr lvl="2" rtl="0"/>
            <a:r>
              <a:rPr lang="es-ES_tradnl" dirty="0"/>
              <a:t>Tercer nivel</a:t>
            </a:r>
          </a:p>
          <a:p>
            <a:pPr lvl="3" rtl="0"/>
            <a:r>
              <a:rPr lang="es-ES_tradnl" dirty="0"/>
              <a:t>Cuarto nivel</a:t>
            </a:r>
          </a:p>
          <a:p>
            <a:pPr lvl="4" rtl="0"/>
            <a:r>
              <a:rPr lang="es-ES_tradnl" dirty="0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rbel" pitchFamily="34" charset="0"/>
              </a:defRPr>
            </a:lvl1pPr>
          </a:lstStyle>
          <a:p>
            <a:endParaRPr lang="es-ES_tradnl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rbel" pitchFamily="34" charset="0"/>
              </a:defRPr>
            </a:lvl1pPr>
          </a:lstStyle>
          <a:p>
            <a:fld id="{C4717457-3D7F-47C7-A42B-6399AD530DD1}" type="slidenum">
              <a:rPr lang="es-ES_tradnl" smtClean="0"/>
              <a:pPr/>
              <a:t>‹#›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503508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rbe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rbe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rbe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rbe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rbe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1524000" y="1676400"/>
            <a:ext cx="6934200" cy="2362199"/>
          </a:xfrm>
        </p:spPr>
        <p:txBody>
          <a:bodyPr wrap="square" rtlCol="0"/>
          <a:lstStyle>
            <a:lvl1pPr>
              <a:lnSpc>
                <a:spcPct val="60000"/>
              </a:lnSpc>
              <a:defRPr sz="6000">
                <a:solidFill>
                  <a:schemeClr val="tx1"/>
                </a:solidFill>
                <a:latin typeface="Corbel" panose="020B0503020204020204" pitchFamily="34" charset="0"/>
              </a:defRPr>
            </a:lvl1pPr>
          </a:lstStyle>
          <a:p>
            <a:pPr rtl="0"/>
            <a:r>
              <a:rPr lang="es-ES_tradnl" dirty="0"/>
              <a:t>Haga clic para agregar un título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1524000" y="4114800"/>
            <a:ext cx="6934200" cy="1371600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es-ES_tradnl" dirty="0"/>
              <a:t>Haga clic para agregar un subtítulo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r>
              <a:rPr lang="es-ES_tradnl"/>
              <a:t>21/3/2018</a:t>
            </a:r>
            <a:endParaRPr lang="es-ES_tradnl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endParaRPr lang="es-ES_tradnl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fld id="{C9E513D3-5634-4029-9D8A-10D34CC19BA1}" type="slidenum">
              <a:rPr lang="es-ES_tradnl" smtClean="0"/>
              <a:pPr/>
              <a:t>‹#›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110221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de ago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rupo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Grupo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Conector recto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Conector recto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Conector recto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Conector recto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Conector recto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Conector recto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Grupo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Conector recto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Conector recto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Conector recto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Conector recto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Conector recto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Conector recto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Grupo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Conector recto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Conector recto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Conector recto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Conector recto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Conector recto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Conector recto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Grupo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Conector recto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Conector recto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Conector recto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Conector recto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Conector recto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Conector recto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Grupo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Conector recto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Conector recto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Conector recto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Conector recto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Conector recto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Conector recto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Grupo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Conector recto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Conector recto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Conector recto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Conector recto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Conector recto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Conector recto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Grupo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Conector recto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Conector recto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Conector recto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Conector recto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Conector recto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Conector recto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Grupo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Conector recto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Conector recto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Conector recto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Conector recto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Conector recto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upo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Conector recto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Cuadro de texto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5</a:t>
              </a:r>
            </a:p>
          </p:txBody>
        </p:sp>
        <p:sp>
          <p:nvSpPr>
            <p:cNvPr id="14" name="Cuadro de texto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</a:p>
          </p:txBody>
        </p:sp>
        <p:sp>
          <p:nvSpPr>
            <p:cNvPr id="15" name="CuadroDeTexto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</a:p>
          </p:txBody>
        </p:sp>
        <p:sp>
          <p:nvSpPr>
            <p:cNvPr id="16" name="Cuadro de texto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</a:p>
          </p:txBody>
        </p:sp>
        <p:sp>
          <p:nvSpPr>
            <p:cNvPr id="17" name="Cuadro de texto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</a:p>
          </p:txBody>
        </p:sp>
        <p:sp>
          <p:nvSpPr>
            <p:cNvPr id="18" name="Cuadro de texto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</a:p>
          </p:txBody>
        </p:sp>
        <p:sp>
          <p:nvSpPr>
            <p:cNvPr id="19" name="Cuadro de texto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</a:p>
          </p:txBody>
        </p:sp>
        <p:sp>
          <p:nvSpPr>
            <p:cNvPr id="20" name="Cuadro de texto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</a:p>
          </p:txBody>
        </p:sp>
        <p:sp>
          <p:nvSpPr>
            <p:cNvPr id="21" name="Cuadro de texto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</a:p>
          </p:txBody>
        </p:sp>
        <p:sp>
          <p:nvSpPr>
            <p:cNvPr id="22" name="Cuadro de texto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</a:p>
          </p:txBody>
        </p:sp>
        <p:sp>
          <p:nvSpPr>
            <p:cNvPr id="23" name="Cuadro de texto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</a:p>
          </p:txBody>
        </p:sp>
        <p:sp>
          <p:nvSpPr>
            <p:cNvPr id="24" name="Cuadro de texto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</a:p>
          </p:txBody>
        </p:sp>
        <p:sp>
          <p:nvSpPr>
            <p:cNvPr id="25" name="Cuadro de texto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</a:p>
          </p:txBody>
        </p:sp>
        <p:sp>
          <p:nvSpPr>
            <p:cNvPr id="26" name="Cuadro de texto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</a:p>
          </p:txBody>
        </p:sp>
        <p:sp>
          <p:nvSpPr>
            <p:cNvPr id="27" name="Cuadro de texto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</a:p>
          </p:txBody>
        </p:sp>
        <p:sp>
          <p:nvSpPr>
            <p:cNvPr id="28" name="Cuadro de texto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</a:p>
          </p:txBody>
        </p:sp>
        <p:sp>
          <p:nvSpPr>
            <p:cNvPr id="29" name="Cuadro de texto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</a:p>
          </p:txBody>
        </p:sp>
        <p:sp>
          <p:nvSpPr>
            <p:cNvPr id="30" name="Cuadro de texto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</a:p>
          </p:txBody>
        </p:sp>
        <p:sp>
          <p:nvSpPr>
            <p:cNvPr id="31" name="Cuadro de texto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</a:p>
          </p:txBody>
        </p:sp>
        <p:sp>
          <p:nvSpPr>
            <p:cNvPr id="32" name="Cuadro de texto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</a:p>
          </p:txBody>
        </p:sp>
        <p:sp>
          <p:nvSpPr>
            <p:cNvPr id="33" name="Cuadro de texto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</a:p>
          </p:txBody>
        </p:sp>
        <p:sp>
          <p:nvSpPr>
            <p:cNvPr id="34" name="Cuadro de texto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</a:p>
          </p:txBody>
        </p:sp>
        <p:sp>
          <p:nvSpPr>
            <p:cNvPr id="35" name="Cuadro de texto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27</a:t>
              </a:r>
            </a:p>
          </p:txBody>
        </p:sp>
        <p:sp>
          <p:nvSpPr>
            <p:cNvPr id="36" name="Cuadro de texto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28</a:t>
              </a:r>
            </a:p>
          </p:txBody>
        </p:sp>
        <p:sp>
          <p:nvSpPr>
            <p:cNvPr id="37" name="Cuadro de texto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29</a:t>
              </a:r>
            </a:p>
          </p:txBody>
        </p:sp>
      </p:grpSp>
      <p:sp>
        <p:nvSpPr>
          <p:cNvPr id="43" name="Marcador de posición de texto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44" name="Marcador de posición de texto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45" name="Marcador de posición de texto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46" name="Marcador de posición de texto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47" name="Marcador de posición de texto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48" name="Marcador de posición de texto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49" name="Marcador de posición de texto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50" name="Marcador de posición de texto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51" name="Marcador de posición de texto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52" name="Marcador de posición de texto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53" name="Marcador de posición de texto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54" name="Marcador de posición de texto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55" name="Marcador de posición de texto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56" name="Marcador de posición de texto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57" name="Marcador de posición de texto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58" name="Marcador de posición de texto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59" name="Marcador de posición de texto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60" name="Marcador de posición de texto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61" name="Marcador de posición de texto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62" name="Marcador de posición de texto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63" name="Marcador de posición de texto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64" name="Marcador de posición de texto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65" name="Marcador de posición de texto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66" name="Marcador de posición de texto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67" name="Marcador de posición de texto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73" name="Cuadro de texto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accent1"/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74" name="Marcador de posición de texto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80" name="Cuadro de texto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accent1"/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81" name="Marcador de posición de texto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87" name="Cuadro de texto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accent1"/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88" name="Marcador de posición de texto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96" name="Cuadro de texto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97" name="Marcador de posición de texto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105" name="Cuadro de texto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31</a:t>
            </a:r>
          </a:p>
        </p:txBody>
      </p:sp>
      <p:sp>
        <p:nvSpPr>
          <p:cNvPr id="106" name="Marcador de posición de texto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113" name="Cuadro de texto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s-ES_tradnl" dirty="0">
                <a:latin typeface="Corbel" panose="020B0503020204020204" pitchFamily="34" charset="0"/>
              </a:rPr>
              <a:t>30</a:t>
            </a:r>
          </a:p>
        </p:txBody>
      </p:sp>
      <p:sp>
        <p:nvSpPr>
          <p:cNvPr id="114" name="Marcador de posición de texto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115" name="Cuadro de texto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s-ES_tradnl" sz="1600" dirty="0">
                <a:solidFill>
                  <a:schemeClr val="accent1"/>
                </a:solidFill>
                <a:latin typeface="Corbel" panose="020B0503020204020204" pitchFamily="34" charset="0"/>
              </a:rPr>
              <a:t>Domingo</a:t>
            </a:r>
          </a:p>
        </p:txBody>
      </p:sp>
      <p:sp>
        <p:nvSpPr>
          <p:cNvPr id="116" name="Cuadro de texto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s-ES_tradnl" sz="1600" dirty="0">
                <a:solidFill>
                  <a:schemeClr val="accent1"/>
                </a:solidFill>
                <a:latin typeface="Corbel" panose="020B0503020204020204" pitchFamily="34" charset="0"/>
              </a:rPr>
              <a:t>Lunes</a:t>
            </a:r>
          </a:p>
        </p:txBody>
      </p:sp>
      <p:sp>
        <p:nvSpPr>
          <p:cNvPr id="117" name="Cuadro de texto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s-ES_tradnl" sz="1600" dirty="0">
                <a:solidFill>
                  <a:schemeClr val="accent1"/>
                </a:solidFill>
                <a:latin typeface="Corbel" panose="020B0503020204020204" pitchFamily="34" charset="0"/>
              </a:rPr>
              <a:t>Martes</a:t>
            </a:r>
          </a:p>
        </p:txBody>
      </p:sp>
      <p:sp>
        <p:nvSpPr>
          <p:cNvPr id="118" name="Cuadro de texto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s-ES_tradnl" sz="1600" dirty="0">
                <a:solidFill>
                  <a:schemeClr val="accent1"/>
                </a:solidFill>
                <a:latin typeface="Corbel" panose="020B0503020204020204" pitchFamily="34" charset="0"/>
              </a:rPr>
              <a:t>Miércoles</a:t>
            </a:r>
          </a:p>
        </p:txBody>
      </p:sp>
      <p:sp>
        <p:nvSpPr>
          <p:cNvPr id="119" name="Cuadro de texto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s-ES_tradnl" sz="1600" dirty="0">
                <a:solidFill>
                  <a:schemeClr val="accent1"/>
                </a:solidFill>
                <a:latin typeface="Corbel" panose="020B0503020204020204" pitchFamily="34" charset="0"/>
              </a:rPr>
              <a:t>Jueves</a:t>
            </a:r>
          </a:p>
        </p:txBody>
      </p:sp>
      <p:sp>
        <p:nvSpPr>
          <p:cNvPr id="120" name="Cuadro de texto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s-ES_tradnl" sz="1600" dirty="0">
                <a:solidFill>
                  <a:schemeClr val="accent1"/>
                </a:solidFill>
                <a:latin typeface="Corbel" panose="020B0503020204020204" pitchFamily="34" charset="0"/>
              </a:rPr>
              <a:t>Viernes</a:t>
            </a:r>
          </a:p>
        </p:txBody>
      </p:sp>
      <p:sp>
        <p:nvSpPr>
          <p:cNvPr id="121" name="Cuadro de texto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s-ES_tradnl" sz="1600" dirty="0">
                <a:solidFill>
                  <a:schemeClr val="accent1"/>
                </a:solidFill>
                <a:latin typeface="Corbel" panose="020B0503020204020204" pitchFamily="34" charset="0"/>
              </a:rPr>
              <a:t>Sábado</a:t>
            </a:r>
          </a:p>
        </p:txBody>
      </p:sp>
      <p:sp>
        <p:nvSpPr>
          <p:cNvPr id="122" name="Cuadro de texto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123" name="Cuadro de texto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124" name="Marcador de posición de texto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125" name="Marcador de posición de texto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126" name="Marcador de posición de texto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127" name="Cuadro de texto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128" name="Marcador de posición de texto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129" name="Cuadro de texto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accent1"/>
                </a:solidFill>
                <a:latin typeface="Corbel" panose="020B0503020204020204" pitchFamily="34" charset="0"/>
              </a:rPr>
              <a:t>31</a:t>
            </a:r>
          </a:p>
        </p:txBody>
      </p:sp>
      <p:sp>
        <p:nvSpPr>
          <p:cNvPr id="182" name="Marcador de posición de texto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184" name="Cuadro de texto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es-ES_tradnl" dirty="0">
                <a:latin typeface="Corbel" panose="020B0503020204020204" pitchFamily="34" charset="0"/>
              </a:rPr>
              <a:t>30</a:t>
            </a:r>
          </a:p>
        </p:txBody>
      </p:sp>
      <p:sp>
        <p:nvSpPr>
          <p:cNvPr id="198" name="Cuadro de texto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es-ES_tradnl" sz="5400" cap="small" dirty="0">
                <a:solidFill>
                  <a:srgbClr val="58B4FB"/>
                </a:solidFill>
                <a:latin typeface="Corbel" pitchFamily="34" charset="0"/>
              </a:rPr>
              <a:t>2018</a:t>
            </a:r>
          </a:p>
        </p:txBody>
      </p:sp>
      <p:sp>
        <p:nvSpPr>
          <p:cNvPr id="199" name="Cuadro de texto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es-ES_tradnl" dirty="0">
                <a:latin typeface="Corbel" pitchFamily="34" charset="0"/>
              </a:rPr>
              <a:t>Agosto</a:t>
            </a:r>
          </a:p>
        </p:txBody>
      </p:sp>
      <p:sp>
        <p:nvSpPr>
          <p:cNvPr id="197" name="Rectángulo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_tradnl" dirty="0">
              <a:latin typeface="Corbel" panose="020B0503020204020204" pitchFamily="34" charset="0"/>
            </a:endParaRPr>
          </a:p>
        </p:txBody>
      </p:sp>
      <p:sp>
        <p:nvSpPr>
          <p:cNvPr id="245" name="Marcador de posición de texto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246" name="Marcador de posición de texto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247" name="Marcador de posición de texto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248" name="Marcador de posición de texto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249" name="Marcador de posición de texto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250" name="Marcador de posición de texto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251" name="Cuadro de texto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252" name="Cuadro de texto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253" name="Cuadro de texto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</a:p>
        </p:txBody>
      </p:sp>
      <p:sp>
        <p:nvSpPr>
          <p:cNvPr id="254" name="Cuadro de texto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</a:p>
        </p:txBody>
      </p:sp>
      <p:sp>
        <p:nvSpPr>
          <p:cNvPr id="255" name="Cuadro de texto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8</a:t>
            </a:r>
          </a:p>
        </p:txBody>
      </p:sp>
      <p:sp>
        <p:nvSpPr>
          <p:cNvPr id="256" name="Cuadro de texto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3148671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de septie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rupo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Grupo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Conector recto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Conector recto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Conector recto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Conector recto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Conector recto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Conector recto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Grupo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Conector recto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Conector recto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Conector recto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Conector recto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Conector recto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Conector recto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Grupo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Conector recto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Conector recto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Conector recto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Conector recto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Conector recto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Conector recto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Grupo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Conector recto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Conector recto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Conector recto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Conector recto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Conector recto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Conector recto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Grupo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Conector recto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Conector recto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Conector recto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Conector recto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Conector recto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Conector recto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Grupo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Conector recto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Conector recto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Conector recto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Conector recto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Conector recto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Conector recto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Grupo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Conector recto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Conector recto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Conector recto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Conector recto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Conector recto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Conector recto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Grupo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Conector recto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Conector recto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Conector recto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Conector recto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Conector recto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upo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Conector recto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Cuadro de texto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</a:t>
              </a:r>
            </a:p>
          </p:txBody>
        </p:sp>
        <p:sp>
          <p:nvSpPr>
            <p:cNvPr id="14" name="Cuadro de texto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3</a:t>
              </a:r>
            </a:p>
          </p:txBody>
        </p:sp>
        <p:sp>
          <p:nvSpPr>
            <p:cNvPr id="15" name="CuadroDeTexto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4</a:t>
              </a:r>
            </a:p>
          </p:txBody>
        </p:sp>
        <p:sp>
          <p:nvSpPr>
            <p:cNvPr id="16" name="Cuadro de texto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5</a:t>
              </a:r>
            </a:p>
          </p:txBody>
        </p:sp>
        <p:sp>
          <p:nvSpPr>
            <p:cNvPr id="17" name="Cuadro de texto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</a:p>
          </p:txBody>
        </p:sp>
        <p:sp>
          <p:nvSpPr>
            <p:cNvPr id="18" name="Cuadro de texto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</a:p>
          </p:txBody>
        </p:sp>
        <p:sp>
          <p:nvSpPr>
            <p:cNvPr id="19" name="Cuadro de texto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</a:p>
          </p:txBody>
        </p:sp>
        <p:sp>
          <p:nvSpPr>
            <p:cNvPr id="20" name="Cuadro de texto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</a:p>
          </p:txBody>
        </p:sp>
        <p:sp>
          <p:nvSpPr>
            <p:cNvPr id="21" name="Cuadro de texto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</a:p>
          </p:txBody>
        </p:sp>
        <p:sp>
          <p:nvSpPr>
            <p:cNvPr id="22" name="Cuadro de texto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</a:p>
          </p:txBody>
        </p:sp>
        <p:sp>
          <p:nvSpPr>
            <p:cNvPr id="23" name="Cuadro de texto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</a:p>
          </p:txBody>
        </p:sp>
        <p:sp>
          <p:nvSpPr>
            <p:cNvPr id="24" name="Cuadro de texto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</a:p>
          </p:txBody>
        </p:sp>
        <p:sp>
          <p:nvSpPr>
            <p:cNvPr id="25" name="Cuadro de texto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</a:p>
          </p:txBody>
        </p:sp>
        <p:sp>
          <p:nvSpPr>
            <p:cNvPr id="26" name="Cuadro de texto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</a:p>
          </p:txBody>
        </p:sp>
        <p:sp>
          <p:nvSpPr>
            <p:cNvPr id="27" name="Cuadro de texto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</a:p>
          </p:txBody>
        </p:sp>
        <p:sp>
          <p:nvSpPr>
            <p:cNvPr id="28" name="Cuadro de texto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</a:p>
          </p:txBody>
        </p:sp>
        <p:sp>
          <p:nvSpPr>
            <p:cNvPr id="29" name="Cuadro de texto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</a:p>
          </p:txBody>
        </p:sp>
        <p:sp>
          <p:nvSpPr>
            <p:cNvPr id="30" name="Cuadro de texto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</a:p>
          </p:txBody>
        </p:sp>
        <p:sp>
          <p:nvSpPr>
            <p:cNvPr id="31" name="Cuadro de texto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</a:p>
          </p:txBody>
        </p:sp>
        <p:sp>
          <p:nvSpPr>
            <p:cNvPr id="32" name="Cuadro de texto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</a:p>
          </p:txBody>
        </p:sp>
        <p:sp>
          <p:nvSpPr>
            <p:cNvPr id="33" name="Cuadro de texto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</a:p>
          </p:txBody>
        </p:sp>
        <p:sp>
          <p:nvSpPr>
            <p:cNvPr id="34" name="Cuadro de texto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</a:p>
          </p:txBody>
        </p:sp>
        <p:sp>
          <p:nvSpPr>
            <p:cNvPr id="35" name="Cuadro de texto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</a:p>
          </p:txBody>
        </p:sp>
        <p:sp>
          <p:nvSpPr>
            <p:cNvPr id="36" name="Cuadro de texto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</a:p>
          </p:txBody>
        </p:sp>
        <p:sp>
          <p:nvSpPr>
            <p:cNvPr id="37" name="Cuadro de texto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</a:p>
          </p:txBody>
        </p:sp>
      </p:grpSp>
      <p:sp>
        <p:nvSpPr>
          <p:cNvPr id="43" name="Marcador de posición de texto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44" name="Marcador de posición de texto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45" name="Marcador de posición de texto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46" name="Marcador de posición de texto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47" name="Marcador de posición de texto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48" name="Marcador de posición de texto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49" name="Marcador de posición de texto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50" name="Marcador de posición de texto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51" name="Marcador de posición de texto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52" name="Marcador de posición de texto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53" name="Marcador de posición de texto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54" name="Marcador de posición de texto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55" name="Marcador de posición de texto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56" name="Marcador de posición de texto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57" name="Marcador de posición de texto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58" name="Marcador de posición de texto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59" name="Marcador de posición de texto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60" name="Marcador de posición de texto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61" name="Marcador de posición de texto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62" name="Marcador de posición de texto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63" name="Marcador de posición de texto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64" name="Marcador de posición de texto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65" name="Marcador de posición de texto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66" name="Marcador de posición de texto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67" name="Marcador de posición de texto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73" name="Cuadro de texto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74" name="Marcador de posición de texto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80" name="Cuadro de texto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31</a:t>
            </a:r>
          </a:p>
        </p:txBody>
      </p:sp>
      <p:sp>
        <p:nvSpPr>
          <p:cNvPr id="81" name="Marcador de posición de texto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87" name="Cuadro de texto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s-ES_tradnl" dirty="0">
                <a:latin typeface="Corbel" panose="020B0503020204020204" pitchFamily="34" charset="0"/>
              </a:rPr>
              <a:t>30</a:t>
            </a:r>
          </a:p>
        </p:txBody>
      </p:sp>
      <p:sp>
        <p:nvSpPr>
          <p:cNvPr id="88" name="Marcador de posición de texto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96" name="Cuadro de texto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29</a:t>
            </a:r>
          </a:p>
        </p:txBody>
      </p:sp>
      <p:sp>
        <p:nvSpPr>
          <p:cNvPr id="97" name="Marcador de posición de texto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105" name="Cuadro de texto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28</a:t>
            </a:r>
          </a:p>
        </p:txBody>
      </p:sp>
      <p:sp>
        <p:nvSpPr>
          <p:cNvPr id="106" name="Marcador de posición de texto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113" name="Cuadro de texto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27</a:t>
            </a:r>
          </a:p>
        </p:txBody>
      </p:sp>
      <p:sp>
        <p:nvSpPr>
          <p:cNvPr id="114" name="Marcador de posición de texto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115" name="Cuadro de texto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s-ES_tradnl" sz="1600" dirty="0">
                <a:solidFill>
                  <a:schemeClr val="accent1"/>
                </a:solidFill>
                <a:latin typeface="Corbel" panose="020B0503020204020204" pitchFamily="34" charset="0"/>
              </a:rPr>
              <a:t>Domingo</a:t>
            </a:r>
          </a:p>
        </p:txBody>
      </p:sp>
      <p:sp>
        <p:nvSpPr>
          <p:cNvPr id="116" name="Cuadro de texto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s-ES_tradnl" sz="1600" dirty="0">
                <a:solidFill>
                  <a:schemeClr val="accent1"/>
                </a:solidFill>
                <a:latin typeface="Corbel" panose="020B0503020204020204" pitchFamily="34" charset="0"/>
              </a:rPr>
              <a:t>Lunes</a:t>
            </a:r>
          </a:p>
        </p:txBody>
      </p:sp>
      <p:sp>
        <p:nvSpPr>
          <p:cNvPr id="117" name="Cuadro de texto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s-ES_tradnl" sz="1600" dirty="0">
                <a:solidFill>
                  <a:schemeClr val="accent1"/>
                </a:solidFill>
                <a:latin typeface="Corbel" panose="020B0503020204020204" pitchFamily="34" charset="0"/>
              </a:rPr>
              <a:t>Martes</a:t>
            </a:r>
          </a:p>
        </p:txBody>
      </p:sp>
      <p:sp>
        <p:nvSpPr>
          <p:cNvPr id="118" name="Cuadro de texto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s-ES_tradnl" sz="1600" dirty="0">
                <a:solidFill>
                  <a:schemeClr val="accent1"/>
                </a:solidFill>
                <a:latin typeface="Corbel" panose="020B0503020204020204" pitchFamily="34" charset="0"/>
              </a:rPr>
              <a:t>Miércoles</a:t>
            </a:r>
          </a:p>
        </p:txBody>
      </p:sp>
      <p:sp>
        <p:nvSpPr>
          <p:cNvPr id="119" name="Cuadro de texto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s-ES_tradnl" sz="1600" dirty="0">
                <a:solidFill>
                  <a:schemeClr val="accent1"/>
                </a:solidFill>
                <a:latin typeface="Corbel" panose="020B0503020204020204" pitchFamily="34" charset="0"/>
              </a:rPr>
              <a:t>Jueves</a:t>
            </a:r>
          </a:p>
        </p:txBody>
      </p:sp>
      <p:sp>
        <p:nvSpPr>
          <p:cNvPr id="120" name="Cuadro de texto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s-ES_tradnl" sz="1600" dirty="0">
                <a:solidFill>
                  <a:schemeClr val="accent1"/>
                </a:solidFill>
                <a:latin typeface="Corbel" panose="020B0503020204020204" pitchFamily="34" charset="0"/>
              </a:rPr>
              <a:t>Viernes</a:t>
            </a:r>
          </a:p>
        </p:txBody>
      </p:sp>
      <p:sp>
        <p:nvSpPr>
          <p:cNvPr id="121" name="Cuadro de texto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s-ES_tradnl" sz="1600" dirty="0">
                <a:solidFill>
                  <a:schemeClr val="accent1"/>
                </a:solidFill>
                <a:latin typeface="Corbel" panose="020B0503020204020204" pitchFamily="34" charset="0"/>
              </a:rPr>
              <a:t>Sábado</a:t>
            </a:r>
          </a:p>
        </p:txBody>
      </p:sp>
      <p:sp>
        <p:nvSpPr>
          <p:cNvPr id="122" name="Cuadro de texto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accent1"/>
                </a:solidFill>
                <a:latin typeface="Corbel" panose="020B0503020204020204" pitchFamily="34" charset="0"/>
              </a:rPr>
              <a:t>30</a:t>
            </a:r>
          </a:p>
        </p:txBody>
      </p:sp>
      <p:sp>
        <p:nvSpPr>
          <p:cNvPr id="123" name="Cuadro de texto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es-ES_tradnl" dirty="0">
                <a:latin typeface="Corbel" panose="020B0503020204020204" pitchFamily="34" charset="0"/>
              </a:rPr>
              <a:t>29</a:t>
            </a:r>
          </a:p>
        </p:txBody>
      </p:sp>
      <p:sp>
        <p:nvSpPr>
          <p:cNvPr id="124" name="Marcador de posición de texto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125" name="Marcador de posición de texto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126" name="Marcador de posición de texto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127" name="Cuadro de texto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128" name="Marcador de posición de texto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129" name="Cuadro de texto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accent1"/>
                </a:solidFill>
                <a:latin typeface="Corbel" panose="020B0503020204020204" pitchFamily="34" charset="0"/>
              </a:rPr>
              <a:t>28</a:t>
            </a:r>
          </a:p>
        </p:txBody>
      </p:sp>
      <p:sp>
        <p:nvSpPr>
          <p:cNvPr id="182" name="Marcador de posición de texto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184" name="Cuadro de texto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accent1"/>
                </a:solidFill>
                <a:latin typeface="Corbel" panose="020B0503020204020204" pitchFamily="34" charset="0"/>
              </a:rPr>
              <a:t>27</a:t>
            </a:r>
          </a:p>
        </p:txBody>
      </p:sp>
      <p:sp>
        <p:nvSpPr>
          <p:cNvPr id="198" name="Cuadro de texto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es-ES_tradnl" sz="5400" cap="small" dirty="0">
                <a:solidFill>
                  <a:srgbClr val="58B4FB"/>
                </a:solidFill>
                <a:latin typeface="Corbel" pitchFamily="34" charset="0"/>
              </a:rPr>
              <a:t>2018</a:t>
            </a:r>
          </a:p>
        </p:txBody>
      </p:sp>
      <p:sp>
        <p:nvSpPr>
          <p:cNvPr id="199" name="Cuadro de texto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es-ES_tradnl" dirty="0">
                <a:latin typeface="Corbel" pitchFamily="34" charset="0"/>
              </a:rPr>
              <a:t>Septiembre</a:t>
            </a:r>
          </a:p>
        </p:txBody>
      </p:sp>
      <p:sp>
        <p:nvSpPr>
          <p:cNvPr id="197" name="Rectángulo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_tradnl" dirty="0">
              <a:latin typeface="Corbel" panose="020B0503020204020204" pitchFamily="34" charset="0"/>
            </a:endParaRPr>
          </a:p>
        </p:txBody>
      </p:sp>
      <p:sp>
        <p:nvSpPr>
          <p:cNvPr id="245" name="Marcador de posición de texto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246" name="Marcador de posición de texto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247" name="Marcador de posición de texto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248" name="Marcador de posición de texto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249" name="Marcador de posición de texto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250" name="Marcador de posición de texto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251" name="Cuadro de texto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252" name="Cuadro de texto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253" name="Cuadro de texto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254" name="Cuadro de texto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255" name="Cuadro de texto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</a:p>
        </p:txBody>
      </p:sp>
      <p:sp>
        <p:nvSpPr>
          <p:cNvPr id="256" name="Cuadro de texto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477346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de octu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rupo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Grupo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Conector recto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Conector recto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Conector recto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Conector recto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Conector recto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Conector recto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Grupo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Conector recto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Conector recto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Conector recto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Conector recto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Conector recto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Conector recto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Grupo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Conector recto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Conector recto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Conector recto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Conector recto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Conector recto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Conector recto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Grupo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Conector recto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Conector recto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Conector recto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Conector recto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Conector recto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Conector recto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Grupo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Conector recto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Conector recto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Conector recto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Conector recto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Conector recto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Conector recto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Grupo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Conector recto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Conector recto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Conector recto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Conector recto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Conector recto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Conector recto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Grupo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Conector recto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Conector recto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Conector recto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Conector recto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Conector recto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Conector recto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Grupo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Conector recto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Conector recto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Conector recto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Conector recto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Conector recto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upo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Conector recto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Cuadro de texto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</a:p>
          </p:txBody>
        </p:sp>
        <p:sp>
          <p:nvSpPr>
            <p:cNvPr id="14" name="Cuadro de texto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</a:p>
          </p:txBody>
        </p:sp>
        <p:sp>
          <p:nvSpPr>
            <p:cNvPr id="15" name="CuadroDeTexto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</a:p>
          </p:txBody>
        </p:sp>
        <p:sp>
          <p:nvSpPr>
            <p:cNvPr id="16" name="Cuadro de texto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</a:p>
          </p:txBody>
        </p:sp>
        <p:sp>
          <p:nvSpPr>
            <p:cNvPr id="17" name="Cuadro de texto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</a:p>
          </p:txBody>
        </p:sp>
        <p:sp>
          <p:nvSpPr>
            <p:cNvPr id="18" name="Cuadro de texto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</a:p>
          </p:txBody>
        </p:sp>
        <p:sp>
          <p:nvSpPr>
            <p:cNvPr id="19" name="Cuadro de texto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</a:p>
          </p:txBody>
        </p:sp>
        <p:sp>
          <p:nvSpPr>
            <p:cNvPr id="20" name="Cuadro de texto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</a:p>
          </p:txBody>
        </p:sp>
        <p:sp>
          <p:nvSpPr>
            <p:cNvPr id="21" name="Cuadro de texto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</a:p>
          </p:txBody>
        </p:sp>
        <p:sp>
          <p:nvSpPr>
            <p:cNvPr id="22" name="Cuadro de texto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</a:p>
          </p:txBody>
        </p:sp>
        <p:sp>
          <p:nvSpPr>
            <p:cNvPr id="23" name="Cuadro de texto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</a:p>
          </p:txBody>
        </p:sp>
        <p:sp>
          <p:nvSpPr>
            <p:cNvPr id="24" name="Cuadro de texto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</a:p>
          </p:txBody>
        </p:sp>
        <p:sp>
          <p:nvSpPr>
            <p:cNvPr id="25" name="Cuadro de texto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</a:p>
          </p:txBody>
        </p:sp>
        <p:sp>
          <p:nvSpPr>
            <p:cNvPr id="26" name="Cuadro de texto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</a:p>
          </p:txBody>
        </p:sp>
        <p:sp>
          <p:nvSpPr>
            <p:cNvPr id="27" name="Cuadro de texto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</a:p>
          </p:txBody>
        </p:sp>
        <p:sp>
          <p:nvSpPr>
            <p:cNvPr id="28" name="Cuadro de texto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</a:p>
          </p:txBody>
        </p:sp>
        <p:sp>
          <p:nvSpPr>
            <p:cNvPr id="29" name="Cuadro de texto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</a:p>
          </p:txBody>
        </p:sp>
        <p:sp>
          <p:nvSpPr>
            <p:cNvPr id="30" name="Cuadro de texto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</a:p>
          </p:txBody>
        </p:sp>
        <p:sp>
          <p:nvSpPr>
            <p:cNvPr id="31" name="Cuadro de texto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</a:p>
          </p:txBody>
        </p:sp>
        <p:sp>
          <p:nvSpPr>
            <p:cNvPr id="32" name="Cuadro de texto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</a:p>
          </p:txBody>
        </p:sp>
        <p:sp>
          <p:nvSpPr>
            <p:cNvPr id="33" name="Cuadro de texto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27</a:t>
              </a:r>
            </a:p>
          </p:txBody>
        </p:sp>
        <p:sp>
          <p:nvSpPr>
            <p:cNvPr id="34" name="Cuadro de texto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28</a:t>
              </a:r>
            </a:p>
          </p:txBody>
        </p:sp>
        <p:sp>
          <p:nvSpPr>
            <p:cNvPr id="35" name="Cuadro de texto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29</a:t>
              </a:r>
            </a:p>
          </p:txBody>
        </p:sp>
        <p:sp>
          <p:nvSpPr>
            <p:cNvPr id="36" name="Cuadro de texto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30</a:t>
              </a:r>
            </a:p>
          </p:txBody>
        </p:sp>
        <p:sp>
          <p:nvSpPr>
            <p:cNvPr id="37" name="Cuadro de texto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31</a:t>
              </a:r>
            </a:p>
          </p:txBody>
        </p:sp>
      </p:grpSp>
      <p:sp>
        <p:nvSpPr>
          <p:cNvPr id="43" name="Marcador de posición de texto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44" name="Marcador de posición de texto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45" name="Marcador de posición de texto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46" name="Marcador de posición de texto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47" name="Marcador de posición de texto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48" name="Marcador de posición de texto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49" name="Marcador de posición de texto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50" name="Marcador de posición de texto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51" name="Marcador de posición de texto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52" name="Marcador de posición de texto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53" name="Marcador de posición de texto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54" name="Marcador de posición de texto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55" name="Marcador de posición de texto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56" name="Marcador de posición de texto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57" name="Marcador de posición de texto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58" name="Marcador de posición de texto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59" name="Marcador de posición de texto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60" name="Marcador de posición de texto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61" name="Marcador de posición de texto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62" name="Marcador de posición de texto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63" name="Marcador de posición de texto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64" name="Marcador de posición de texto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65" name="Marcador de posición de texto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66" name="Marcador de posición de texto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67" name="Marcador de posición de texto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73" name="Cuadro de texto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s-ES_tradnl" dirty="0">
                <a:solidFill>
                  <a:schemeClr val="accent1"/>
                </a:solidFill>
                <a:latin typeface="Corbel" panose="020B0503020204020204" pitchFamily="34" charset="0"/>
              </a:rPr>
              <a:t>6</a:t>
            </a:r>
          </a:p>
        </p:txBody>
      </p:sp>
      <p:sp>
        <p:nvSpPr>
          <p:cNvPr id="74" name="Marcador de posición de texto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80" name="Cuadro de texto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accent1"/>
                </a:solidFill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81" name="Marcador de posición de texto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87" name="Cuadro de texto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accent1"/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88" name="Marcador de posición de texto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96" name="Cuadro de texto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accent1"/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97" name="Marcador de posición de texto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105" name="Cuadro de texto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accent1"/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106" name="Marcador de posición de texto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113" name="Cuadro de texto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114" name="Marcador de posición de texto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115" name="Cuadro de texto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s-ES_tradnl" sz="1600" dirty="0">
                <a:solidFill>
                  <a:schemeClr val="accent1"/>
                </a:solidFill>
                <a:latin typeface="Corbel" panose="020B0503020204020204" pitchFamily="34" charset="0"/>
              </a:rPr>
              <a:t>Domingo</a:t>
            </a:r>
          </a:p>
        </p:txBody>
      </p:sp>
      <p:sp>
        <p:nvSpPr>
          <p:cNvPr id="116" name="Cuadro de texto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s-ES_tradnl" sz="1600" dirty="0">
                <a:solidFill>
                  <a:schemeClr val="accent1"/>
                </a:solidFill>
                <a:latin typeface="Corbel" panose="020B0503020204020204" pitchFamily="34" charset="0"/>
              </a:rPr>
              <a:t>Lunes</a:t>
            </a:r>
          </a:p>
        </p:txBody>
      </p:sp>
      <p:sp>
        <p:nvSpPr>
          <p:cNvPr id="117" name="Cuadro de texto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s-ES_tradnl" sz="1600" dirty="0">
                <a:solidFill>
                  <a:schemeClr val="accent1"/>
                </a:solidFill>
                <a:latin typeface="Corbel" panose="020B0503020204020204" pitchFamily="34" charset="0"/>
              </a:rPr>
              <a:t>Martes</a:t>
            </a:r>
          </a:p>
        </p:txBody>
      </p:sp>
      <p:sp>
        <p:nvSpPr>
          <p:cNvPr id="118" name="Cuadro de texto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s-ES_tradnl" sz="1600" dirty="0">
                <a:solidFill>
                  <a:schemeClr val="accent1"/>
                </a:solidFill>
                <a:latin typeface="Corbel" panose="020B0503020204020204" pitchFamily="34" charset="0"/>
              </a:rPr>
              <a:t>Miércoles</a:t>
            </a:r>
          </a:p>
        </p:txBody>
      </p:sp>
      <p:sp>
        <p:nvSpPr>
          <p:cNvPr id="119" name="Cuadro de texto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s-ES_tradnl" sz="1600" dirty="0">
                <a:solidFill>
                  <a:schemeClr val="accent1"/>
                </a:solidFill>
                <a:latin typeface="Corbel" panose="020B0503020204020204" pitchFamily="34" charset="0"/>
              </a:rPr>
              <a:t>Jueves</a:t>
            </a:r>
          </a:p>
        </p:txBody>
      </p:sp>
      <p:sp>
        <p:nvSpPr>
          <p:cNvPr id="120" name="Cuadro de texto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s-ES_tradnl" sz="1600" dirty="0">
                <a:solidFill>
                  <a:schemeClr val="accent1"/>
                </a:solidFill>
                <a:latin typeface="Corbel" panose="020B0503020204020204" pitchFamily="34" charset="0"/>
              </a:rPr>
              <a:t>Viernes</a:t>
            </a:r>
          </a:p>
        </p:txBody>
      </p:sp>
      <p:sp>
        <p:nvSpPr>
          <p:cNvPr id="121" name="Cuadro de texto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s-ES_tradnl" sz="1600" dirty="0">
                <a:solidFill>
                  <a:schemeClr val="accent1"/>
                </a:solidFill>
                <a:latin typeface="Corbel" panose="020B0503020204020204" pitchFamily="34" charset="0"/>
              </a:rPr>
              <a:t>Sábado</a:t>
            </a:r>
          </a:p>
        </p:txBody>
      </p:sp>
      <p:sp>
        <p:nvSpPr>
          <p:cNvPr id="122" name="Cuadro de texto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123" name="Cuadro de texto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124" name="Marcador de posición de texto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125" name="Marcador de posición de texto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126" name="Marcador de posición de texto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127" name="Cuadro de texto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128" name="Marcador de posición de texto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129" name="Cuadro de texto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182" name="Marcador de posición de texto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184" name="Cuadro de texto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198" name="Cuadro de texto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es-ES_tradnl" sz="5400" cap="small" dirty="0">
                <a:solidFill>
                  <a:srgbClr val="58B4FB"/>
                </a:solidFill>
                <a:latin typeface="Corbel" pitchFamily="34" charset="0"/>
              </a:rPr>
              <a:t>2018</a:t>
            </a:r>
          </a:p>
        </p:txBody>
      </p:sp>
      <p:sp>
        <p:nvSpPr>
          <p:cNvPr id="199" name="Cuadro de texto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es-ES_tradnl" dirty="0">
                <a:latin typeface="Corbel" pitchFamily="34" charset="0"/>
              </a:rPr>
              <a:t>Octubre</a:t>
            </a:r>
          </a:p>
        </p:txBody>
      </p:sp>
      <p:sp>
        <p:nvSpPr>
          <p:cNvPr id="197" name="Rectángulo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_tradnl" dirty="0">
              <a:latin typeface="Corbel" panose="020B0503020204020204" pitchFamily="34" charset="0"/>
            </a:endParaRPr>
          </a:p>
        </p:txBody>
      </p:sp>
      <p:sp>
        <p:nvSpPr>
          <p:cNvPr id="245" name="Marcador de posición de texto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246" name="Marcador de posición de texto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247" name="Marcador de posición de texto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248" name="Marcador de posición de texto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249" name="Marcador de posición de texto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250" name="Marcador de posición de texto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251" name="Cuadro de texto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es-ES_tradnl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</a:p>
        </p:txBody>
      </p:sp>
      <p:sp>
        <p:nvSpPr>
          <p:cNvPr id="252" name="Cuadro de texto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</a:p>
        </p:txBody>
      </p:sp>
      <p:sp>
        <p:nvSpPr>
          <p:cNvPr id="253" name="Cuadro de texto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8</a:t>
            </a:r>
          </a:p>
        </p:txBody>
      </p:sp>
      <p:sp>
        <p:nvSpPr>
          <p:cNvPr id="254" name="Cuadro de texto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9</a:t>
            </a:r>
          </a:p>
        </p:txBody>
      </p:sp>
      <p:sp>
        <p:nvSpPr>
          <p:cNvPr id="255" name="Cuadro de texto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10</a:t>
            </a:r>
          </a:p>
        </p:txBody>
      </p:sp>
      <p:sp>
        <p:nvSpPr>
          <p:cNvPr id="256" name="Cuadro de texto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1576015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de novie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rupo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Grupo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Conector recto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Conector recto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Conector recto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Conector recto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Conector recto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Conector recto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Grupo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Conector recto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Conector recto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Conector recto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Conector recto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Conector recto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Conector recto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Grupo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Conector recto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Conector recto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Conector recto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Conector recto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Conector recto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Conector recto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Grupo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Conector recto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Conector recto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Conector recto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Conector recto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Conector recto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Conector recto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Grupo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Conector recto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Conector recto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Conector recto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Conector recto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Conector recto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Conector recto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Grupo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Conector recto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Conector recto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Conector recto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Conector recto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Conector recto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Conector recto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Grupo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Conector recto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Conector recto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Conector recto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Conector recto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Conector recto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Conector recto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Grupo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Conector recto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Conector recto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Conector recto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Conector recto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Conector recto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upo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Conector recto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Cuadro de texto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4</a:t>
              </a:r>
            </a:p>
          </p:txBody>
        </p:sp>
        <p:sp>
          <p:nvSpPr>
            <p:cNvPr id="14" name="Cuadro de texto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5</a:t>
              </a:r>
            </a:p>
          </p:txBody>
        </p:sp>
        <p:sp>
          <p:nvSpPr>
            <p:cNvPr id="15" name="CuadroDeTexto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</a:p>
          </p:txBody>
        </p:sp>
        <p:sp>
          <p:nvSpPr>
            <p:cNvPr id="16" name="Cuadro de texto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</a:p>
          </p:txBody>
        </p:sp>
        <p:sp>
          <p:nvSpPr>
            <p:cNvPr id="17" name="Cuadro de texto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</a:p>
          </p:txBody>
        </p:sp>
        <p:sp>
          <p:nvSpPr>
            <p:cNvPr id="18" name="Cuadro de texto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</a:p>
          </p:txBody>
        </p:sp>
        <p:sp>
          <p:nvSpPr>
            <p:cNvPr id="19" name="Cuadro de texto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</a:p>
          </p:txBody>
        </p:sp>
        <p:sp>
          <p:nvSpPr>
            <p:cNvPr id="20" name="Cuadro de texto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</a:p>
          </p:txBody>
        </p:sp>
        <p:sp>
          <p:nvSpPr>
            <p:cNvPr id="21" name="Cuadro de texto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</a:p>
          </p:txBody>
        </p:sp>
        <p:sp>
          <p:nvSpPr>
            <p:cNvPr id="22" name="Cuadro de texto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</a:p>
          </p:txBody>
        </p:sp>
        <p:sp>
          <p:nvSpPr>
            <p:cNvPr id="23" name="Cuadro de texto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</a:p>
          </p:txBody>
        </p:sp>
        <p:sp>
          <p:nvSpPr>
            <p:cNvPr id="24" name="Cuadro de texto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</a:p>
          </p:txBody>
        </p:sp>
        <p:sp>
          <p:nvSpPr>
            <p:cNvPr id="25" name="Cuadro de texto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</a:p>
          </p:txBody>
        </p:sp>
        <p:sp>
          <p:nvSpPr>
            <p:cNvPr id="26" name="Cuadro de texto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</a:p>
          </p:txBody>
        </p:sp>
        <p:sp>
          <p:nvSpPr>
            <p:cNvPr id="27" name="Cuadro de texto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</a:p>
          </p:txBody>
        </p:sp>
        <p:sp>
          <p:nvSpPr>
            <p:cNvPr id="28" name="Cuadro de texto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</a:p>
          </p:txBody>
        </p:sp>
        <p:sp>
          <p:nvSpPr>
            <p:cNvPr id="29" name="Cuadro de texto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</a:p>
          </p:txBody>
        </p:sp>
        <p:sp>
          <p:nvSpPr>
            <p:cNvPr id="30" name="Cuadro de texto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</a:p>
          </p:txBody>
        </p:sp>
        <p:sp>
          <p:nvSpPr>
            <p:cNvPr id="31" name="Cuadro de texto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</a:p>
          </p:txBody>
        </p:sp>
        <p:sp>
          <p:nvSpPr>
            <p:cNvPr id="32" name="Cuadro de texto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</a:p>
          </p:txBody>
        </p:sp>
        <p:sp>
          <p:nvSpPr>
            <p:cNvPr id="33" name="Cuadro de texto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</a:p>
          </p:txBody>
        </p:sp>
        <p:sp>
          <p:nvSpPr>
            <p:cNvPr id="34" name="Cuadro de texto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</a:p>
          </p:txBody>
        </p:sp>
        <p:sp>
          <p:nvSpPr>
            <p:cNvPr id="35" name="Cuadro de texto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</a:p>
          </p:txBody>
        </p:sp>
        <p:sp>
          <p:nvSpPr>
            <p:cNvPr id="36" name="Cuadro de texto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27</a:t>
              </a:r>
            </a:p>
          </p:txBody>
        </p:sp>
        <p:sp>
          <p:nvSpPr>
            <p:cNvPr id="37" name="Cuadro de texto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28</a:t>
              </a:r>
            </a:p>
          </p:txBody>
        </p:sp>
      </p:grpSp>
      <p:sp>
        <p:nvSpPr>
          <p:cNvPr id="43" name="Marcador de posición de texto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44" name="Marcador de posición de texto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45" name="Marcador de posición de texto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46" name="Marcador de posición de texto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47" name="Marcador de posición de texto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48" name="Marcador de posición de texto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49" name="Marcador de posición de texto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50" name="Marcador de posición de texto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51" name="Marcador de posición de texto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52" name="Marcador de posición de texto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53" name="Marcador de posición de texto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54" name="Marcador de posición de texto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55" name="Marcador de posición de texto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56" name="Marcador de posición de texto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57" name="Marcador de posición de texto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58" name="Marcador de posición de texto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59" name="Marcador de posición de texto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60" name="Marcador de posición de texto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61" name="Marcador de posición de texto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62" name="Marcador de posición de texto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63" name="Marcador de posición de texto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64" name="Marcador de posición de texto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65" name="Marcador de posición de texto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66" name="Marcador de posición de texto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67" name="Marcador de posición de texto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73" name="Cuadro de texto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accent1"/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74" name="Marcador de posición de texto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80" name="Cuadro de texto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accent1"/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81" name="Marcador de posición de texto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87" name="Cuadro de texto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88" name="Marcador de posición de texto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96" name="Cuadro de texto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31</a:t>
            </a:r>
          </a:p>
        </p:txBody>
      </p:sp>
      <p:sp>
        <p:nvSpPr>
          <p:cNvPr id="97" name="Marcador de posición de texto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105" name="Cuadro de texto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s-ES_tradnl" dirty="0">
                <a:latin typeface="Corbel" panose="020B0503020204020204" pitchFamily="34" charset="0"/>
              </a:rPr>
              <a:t>30</a:t>
            </a:r>
          </a:p>
        </p:txBody>
      </p:sp>
      <p:sp>
        <p:nvSpPr>
          <p:cNvPr id="106" name="Marcador de posición de texto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113" name="Cuadro de texto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29</a:t>
            </a:r>
          </a:p>
        </p:txBody>
      </p:sp>
      <p:sp>
        <p:nvSpPr>
          <p:cNvPr id="114" name="Marcador de posición de texto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115" name="Cuadro de texto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s-ES_tradnl" sz="1600" dirty="0">
                <a:solidFill>
                  <a:schemeClr val="accent1"/>
                </a:solidFill>
                <a:latin typeface="Corbel" panose="020B0503020204020204" pitchFamily="34" charset="0"/>
              </a:rPr>
              <a:t>Domingo</a:t>
            </a:r>
          </a:p>
        </p:txBody>
      </p:sp>
      <p:sp>
        <p:nvSpPr>
          <p:cNvPr id="116" name="Cuadro de texto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s-ES_tradnl" sz="1600" dirty="0">
                <a:solidFill>
                  <a:schemeClr val="accent1"/>
                </a:solidFill>
                <a:latin typeface="Corbel" panose="020B0503020204020204" pitchFamily="34" charset="0"/>
              </a:rPr>
              <a:t>Lunes</a:t>
            </a:r>
          </a:p>
        </p:txBody>
      </p:sp>
      <p:sp>
        <p:nvSpPr>
          <p:cNvPr id="117" name="Cuadro de texto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s-ES_tradnl" sz="1600" dirty="0">
                <a:solidFill>
                  <a:schemeClr val="accent1"/>
                </a:solidFill>
                <a:latin typeface="Corbel" panose="020B0503020204020204" pitchFamily="34" charset="0"/>
              </a:rPr>
              <a:t>Martes</a:t>
            </a:r>
          </a:p>
        </p:txBody>
      </p:sp>
      <p:sp>
        <p:nvSpPr>
          <p:cNvPr id="118" name="Cuadro de texto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s-ES_tradnl" sz="1600" dirty="0">
                <a:solidFill>
                  <a:schemeClr val="accent1"/>
                </a:solidFill>
                <a:latin typeface="Corbel" panose="020B0503020204020204" pitchFamily="34" charset="0"/>
              </a:rPr>
              <a:t>Miércoles</a:t>
            </a:r>
          </a:p>
        </p:txBody>
      </p:sp>
      <p:sp>
        <p:nvSpPr>
          <p:cNvPr id="119" name="Cuadro de texto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s-ES_tradnl" sz="1600" dirty="0">
                <a:solidFill>
                  <a:schemeClr val="accent1"/>
                </a:solidFill>
                <a:latin typeface="Corbel" panose="020B0503020204020204" pitchFamily="34" charset="0"/>
              </a:rPr>
              <a:t>Jueves</a:t>
            </a:r>
          </a:p>
        </p:txBody>
      </p:sp>
      <p:sp>
        <p:nvSpPr>
          <p:cNvPr id="120" name="Cuadro de texto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s-ES_tradnl" sz="1600" dirty="0">
                <a:solidFill>
                  <a:schemeClr val="accent1"/>
                </a:solidFill>
                <a:latin typeface="Corbel" panose="020B0503020204020204" pitchFamily="34" charset="0"/>
              </a:rPr>
              <a:t>Viernes</a:t>
            </a:r>
          </a:p>
        </p:txBody>
      </p:sp>
      <p:sp>
        <p:nvSpPr>
          <p:cNvPr id="121" name="Cuadro de texto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s-ES_tradnl" sz="1600" dirty="0">
                <a:solidFill>
                  <a:schemeClr val="accent1"/>
                </a:solidFill>
                <a:latin typeface="Corbel" panose="020B0503020204020204" pitchFamily="34" charset="0"/>
              </a:rPr>
              <a:t>Sábado</a:t>
            </a:r>
          </a:p>
        </p:txBody>
      </p:sp>
      <p:sp>
        <p:nvSpPr>
          <p:cNvPr id="122" name="Cuadro de texto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123" name="Cuadro de texto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124" name="Marcador de posición de texto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125" name="Marcador de posición de texto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126" name="Marcador de posición de texto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127" name="Cuadro de texto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128" name="Marcador de posición de texto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129" name="Cuadro de texto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accent1"/>
                </a:solidFill>
                <a:latin typeface="Corbel" panose="020B0503020204020204" pitchFamily="34" charset="0"/>
              </a:rPr>
              <a:t>30</a:t>
            </a:r>
          </a:p>
        </p:txBody>
      </p:sp>
      <p:sp>
        <p:nvSpPr>
          <p:cNvPr id="182" name="Marcador de posición de texto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184" name="Cuadro de texto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es-ES_tradnl" dirty="0">
                <a:latin typeface="Corbel" panose="020B0503020204020204" pitchFamily="34" charset="0"/>
              </a:rPr>
              <a:t>29</a:t>
            </a:r>
          </a:p>
        </p:txBody>
      </p:sp>
      <p:sp>
        <p:nvSpPr>
          <p:cNvPr id="198" name="Cuadro de texto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es-ES_tradnl" sz="5400" cap="small" dirty="0">
                <a:solidFill>
                  <a:srgbClr val="58B4FB"/>
                </a:solidFill>
                <a:latin typeface="Corbel" pitchFamily="34" charset="0"/>
              </a:rPr>
              <a:t>2018</a:t>
            </a:r>
          </a:p>
        </p:txBody>
      </p:sp>
      <p:sp>
        <p:nvSpPr>
          <p:cNvPr id="199" name="Cuadro de texto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es-ES_tradnl" dirty="0">
                <a:latin typeface="Corbel" pitchFamily="34" charset="0"/>
              </a:rPr>
              <a:t>Noviembre</a:t>
            </a:r>
          </a:p>
        </p:txBody>
      </p:sp>
      <p:sp>
        <p:nvSpPr>
          <p:cNvPr id="197" name="Rectángulo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_tradnl" dirty="0">
              <a:latin typeface="Corbel" panose="020B0503020204020204" pitchFamily="34" charset="0"/>
            </a:endParaRPr>
          </a:p>
        </p:txBody>
      </p:sp>
      <p:sp>
        <p:nvSpPr>
          <p:cNvPr id="245" name="Marcador de posición de texto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246" name="Marcador de posición de texto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247" name="Marcador de posición de texto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248" name="Marcador de posición de texto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249" name="Marcador de posición de texto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250" name="Marcador de posición de texto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251" name="Cuadro de texto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252" name="Cuadro de texto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253" name="Cuadro de texto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</a:p>
        </p:txBody>
      </p:sp>
      <p:sp>
        <p:nvSpPr>
          <p:cNvPr id="254" name="Cuadro de texto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</a:p>
        </p:txBody>
      </p:sp>
      <p:sp>
        <p:nvSpPr>
          <p:cNvPr id="255" name="Cuadro de texto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8</a:t>
            </a:r>
          </a:p>
        </p:txBody>
      </p:sp>
      <p:sp>
        <p:nvSpPr>
          <p:cNvPr id="256" name="Cuadro de texto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3048095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de dicie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rupo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Grupo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Conector recto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Conector recto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Conector recto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Conector recto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Conector recto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Conector recto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Grupo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Conector recto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Conector recto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Conector recto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Conector recto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Conector recto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Conector recto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Grupo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Conector recto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Conector recto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Conector recto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Conector recto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Conector recto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Conector recto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Grupo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Conector recto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Conector recto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Conector recto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Conector recto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Conector recto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Conector recto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Grupo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Conector recto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Conector recto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Conector recto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Conector recto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Conector recto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Conector recto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Grupo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Conector recto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Conector recto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Conector recto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Conector recto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Conector recto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Conector recto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Grupo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Conector recto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Conector recto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Conector recto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Conector recto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Conector recto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Conector recto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Grupo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Conector recto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Conector recto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Conector recto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Conector recto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Conector recto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upo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Conector recto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Cuadro de texto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</a:t>
              </a:r>
            </a:p>
          </p:txBody>
        </p:sp>
        <p:sp>
          <p:nvSpPr>
            <p:cNvPr id="14" name="Cuadro de texto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3</a:t>
              </a:r>
            </a:p>
          </p:txBody>
        </p:sp>
        <p:sp>
          <p:nvSpPr>
            <p:cNvPr id="15" name="CuadroDeTexto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4</a:t>
              </a:r>
            </a:p>
          </p:txBody>
        </p:sp>
        <p:sp>
          <p:nvSpPr>
            <p:cNvPr id="16" name="Cuadro de texto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5</a:t>
              </a:r>
            </a:p>
          </p:txBody>
        </p:sp>
        <p:sp>
          <p:nvSpPr>
            <p:cNvPr id="17" name="Cuadro de texto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</a:p>
          </p:txBody>
        </p:sp>
        <p:sp>
          <p:nvSpPr>
            <p:cNvPr id="18" name="Cuadro de texto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</a:p>
          </p:txBody>
        </p:sp>
        <p:sp>
          <p:nvSpPr>
            <p:cNvPr id="19" name="Cuadro de texto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</a:p>
          </p:txBody>
        </p:sp>
        <p:sp>
          <p:nvSpPr>
            <p:cNvPr id="20" name="Cuadro de texto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</a:p>
          </p:txBody>
        </p:sp>
        <p:sp>
          <p:nvSpPr>
            <p:cNvPr id="21" name="Cuadro de texto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</a:p>
          </p:txBody>
        </p:sp>
        <p:sp>
          <p:nvSpPr>
            <p:cNvPr id="22" name="Cuadro de texto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</a:p>
          </p:txBody>
        </p:sp>
        <p:sp>
          <p:nvSpPr>
            <p:cNvPr id="23" name="Cuadro de texto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</a:p>
          </p:txBody>
        </p:sp>
        <p:sp>
          <p:nvSpPr>
            <p:cNvPr id="24" name="Cuadro de texto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</a:p>
          </p:txBody>
        </p:sp>
        <p:sp>
          <p:nvSpPr>
            <p:cNvPr id="25" name="Cuadro de texto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</a:p>
          </p:txBody>
        </p:sp>
        <p:sp>
          <p:nvSpPr>
            <p:cNvPr id="26" name="Cuadro de texto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</a:p>
          </p:txBody>
        </p:sp>
        <p:sp>
          <p:nvSpPr>
            <p:cNvPr id="27" name="Cuadro de texto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</a:p>
          </p:txBody>
        </p:sp>
        <p:sp>
          <p:nvSpPr>
            <p:cNvPr id="28" name="Cuadro de texto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</a:p>
          </p:txBody>
        </p:sp>
        <p:sp>
          <p:nvSpPr>
            <p:cNvPr id="29" name="Cuadro de texto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</a:p>
          </p:txBody>
        </p:sp>
        <p:sp>
          <p:nvSpPr>
            <p:cNvPr id="30" name="Cuadro de texto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</a:p>
          </p:txBody>
        </p:sp>
        <p:sp>
          <p:nvSpPr>
            <p:cNvPr id="31" name="Cuadro de texto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</a:p>
          </p:txBody>
        </p:sp>
        <p:sp>
          <p:nvSpPr>
            <p:cNvPr id="32" name="Cuadro de texto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</a:p>
          </p:txBody>
        </p:sp>
        <p:sp>
          <p:nvSpPr>
            <p:cNvPr id="33" name="Cuadro de texto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</a:p>
          </p:txBody>
        </p:sp>
        <p:sp>
          <p:nvSpPr>
            <p:cNvPr id="34" name="Cuadro de texto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</a:p>
          </p:txBody>
        </p:sp>
        <p:sp>
          <p:nvSpPr>
            <p:cNvPr id="35" name="Cuadro de texto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</a:p>
          </p:txBody>
        </p:sp>
        <p:sp>
          <p:nvSpPr>
            <p:cNvPr id="36" name="Cuadro de texto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</a:p>
          </p:txBody>
        </p:sp>
        <p:sp>
          <p:nvSpPr>
            <p:cNvPr id="37" name="Cuadro de texto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</a:p>
          </p:txBody>
        </p:sp>
      </p:grpSp>
      <p:sp>
        <p:nvSpPr>
          <p:cNvPr id="43" name="Marcador de posición de texto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44" name="Marcador de posición de texto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45" name="Marcador de posición de texto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46" name="Marcador de posición de texto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47" name="Marcador de posición de texto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48" name="Marcador de posición de texto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49" name="Marcador de posición de texto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50" name="Marcador de posición de texto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51" name="Marcador de posición de texto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52" name="Marcador de posición de texto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53" name="Marcador de posición de texto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54" name="Marcador de posición de texto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55" name="Marcador de posición de texto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56" name="Marcador de posición de texto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57" name="Marcador de posición de texto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58" name="Marcador de posición de texto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59" name="Marcador de posición de texto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60" name="Marcador de posición de texto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61" name="Marcador de posición de texto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62" name="Marcador de posición de texto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63" name="Marcador de posición de texto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64" name="Marcador de posición de texto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65" name="Marcador de posición de texto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66" name="Marcador de posición de texto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67" name="Marcador de posición de texto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73" name="Cuadro de texto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74" name="Marcador de posición de texto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80" name="Cuadro de texto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30</a:t>
            </a:r>
          </a:p>
        </p:txBody>
      </p:sp>
      <p:sp>
        <p:nvSpPr>
          <p:cNvPr id="81" name="Marcador de posición de texto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87" name="Cuadro de texto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s-ES_tradnl" dirty="0">
                <a:latin typeface="Corbel" panose="020B0503020204020204" pitchFamily="34" charset="0"/>
              </a:rPr>
              <a:t>29</a:t>
            </a:r>
          </a:p>
        </p:txBody>
      </p:sp>
      <p:sp>
        <p:nvSpPr>
          <p:cNvPr id="88" name="Marcador de posición de texto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96" name="Cuadro de texto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28</a:t>
            </a:r>
          </a:p>
        </p:txBody>
      </p:sp>
      <p:sp>
        <p:nvSpPr>
          <p:cNvPr id="97" name="Marcador de posición de texto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105" name="Cuadro de texto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27</a:t>
            </a:r>
          </a:p>
        </p:txBody>
      </p:sp>
      <p:sp>
        <p:nvSpPr>
          <p:cNvPr id="106" name="Marcador de posición de texto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113" name="Cuadro de texto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26</a:t>
            </a:r>
          </a:p>
        </p:txBody>
      </p:sp>
      <p:sp>
        <p:nvSpPr>
          <p:cNvPr id="114" name="Marcador de posición de texto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115" name="Cuadro de texto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s-ES_tradnl" sz="1600" dirty="0">
                <a:solidFill>
                  <a:schemeClr val="accent1"/>
                </a:solidFill>
                <a:latin typeface="Corbel" panose="020B0503020204020204" pitchFamily="34" charset="0"/>
              </a:rPr>
              <a:t>Domingo</a:t>
            </a:r>
          </a:p>
        </p:txBody>
      </p:sp>
      <p:sp>
        <p:nvSpPr>
          <p:cNvPr id="116" name="Cuadro de texto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s-ES_tradnl" sz="1600" dirty="0">
                <a:solidFill>
                  <a:schemeClr val="accent1"/>
                </a:solidFill>
                <a:latin typeface="Corbel" panose="020B0503020204020204" pitchFamily="34" charset="0"/>
              </a:rPr>
              <a:t>Lunes</a:t>
            </a:r>
          </a:p>
        </p:txBody>
      </p:sp>
      <p:sp>
        <p:nvSpPr>
          <p:cNvPr id="117" name="Cuadro de texto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s-ES_tradnl" sz="1600" dirty="0">
                <a:solidFill>
                  <a:schemeClr val="accent1"/>
                </a:solidFill>
                <a:latin typeface="Corbel" panose="020B0503020204020204" pitchFamily="34" charset="0"/>
              </a:rPr>
              <a:t>Martes</a:t>
            </a:r>
          </a:p>
        </p:txBody>
      </p:sp>
      <p:sp>
        <p:nvSpPr>
          <p:cNvPr id="118" name="Cuadro de texto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s-ES_tradnl" sz="1600" dirty="0">
                <a:solidFill>
                  <a:schemeClr val="accent1"/>
                </a:solidFill>
                <a:latin typeface="Corbel" panose="020B0503020204020204" pitchFamily="34" charset="0"/>
              </a:rPr>
              <a:t>Miércoles</a:t>
            </a:r>
          </a:p>
        </p:txBody>
      </p:sp>
      <p:sp>
        <p:nvSpPr>
          <p:cNvPr id="119" name="Cuadro de texto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s-ES_tradnl" sz="1600" dirty="0">
                <a:solidFill>
                  <a:schemeClr val="accent1"/>
                </a:solidFill>
                <a:latin typeface="Corbel" panose="020B0503020204020204" pitchFamily="34" charset="0"/>
              </a:rPr>
              <a:t>Jueves</a:t>
            </a:r>
          </a:p>
        </p:txBody>
      </p:sp>
      <p:sp>
        <p:nvSpPr>
          <p:cNvPr id="120" name="Cuadro de texto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s-ES_tradnl" sz="1600" dirty="0">
                <a:solidFill>
                  <a:schemeClr val="accent1"/>
                </a:solidFill>
                <a:latin typeface="Corbel" panose="020B0503020204020204" pitchFamily="34" charset="0"/>
              </a:rPr>
              <a:t>Viernes</a:t>
            </a:r>
          </a:p>
        </p:txBody>
      </p:sp>
      <p:sp>
        <p:nvSpPr>
          <p:cNvPr id="121" name="Cuadro de texto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s-ES_tradnl" sz="1600" dirty="0">
                <a:solidFill>
                  <a:schemeClr val="accent1"/>
                </a:solidFill>
                <a:latin typeface="Corbel" panose="020B0503020204020204" pitchFamily="34" charset="0"/>
              </a:rPr>
              <a:t>Sábado</a:t>
            </a:r>
          </a:p>
        </p:txBody>
      </p:sp>
      <p:sp>
        <p:nvSpPr>
          <p:cNvPr id="122" name="Cuadro de texto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es-ES_tradnl" dirty="0">
                <a:latin typeface="Corbel" panose="020B0503020204020204" pitchFamily="34" charset="0"/>
              </a:rPr>
              <a:t>30</a:t>
            </a:r>
          </a:p>
        </p:txBody>
      </p:sp>
      <p:sp>
        <p:nvSpPr>
          <p:cNvPr id="123" name="Cuadro de texto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accent1"/>
                </a:solidFill>
                <a:latin typeface="Corbel" panose="020B0503020204020204" pitchFamily="34" charset="0"/>
              </a:rPr>
              <a:t>29</a:t>
            </a:r>
          </a:p>
        </p:txBody>
      </p:sp>
      <p:sp>
        <p:nvSpPr>
          <p:cNvPr id="124" name="Marcador de posición de texto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125" name="Marcador de posición de texto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126" name="Marcador de posición de texto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127" name="Cuadro de texto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accent1"/>
                </a:solidFill>
                <a:latin typeface="Corbel" panose="020B0503020204020204" pitchFamily="34" charset="0"/>
              </a:rPr>
              <a:t>31</a:t>
            </a:r>
          </a:p>
        </p:txBody>
      </p:sp>
      <p:sp>
        <p:nvSpPr>
          <p:cNvPr id="128" name="Marcador de posición de texto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129" name="Cuadro de texto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accent1"/>
                </a:solidFill>
                <a:latin typeface="Corbel" panose="020B0503020204020204" pitchFamily="34" charset="0"/>
              </a:rPr>
              <a:t>28</a:t>
            </a:r>
          </a:p>
        </p:txBody>
      </p:sp>
      <p:sp>
        <p:nvSpPr>
          <p:cNvPr id="182" name="Marcador de posición de texto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184" name="Cuadro de texto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accent1"/>
                </a:solidFill>
                <a:latin typeface="Corbel" panose="020B0503020204020204" pitchFamily="34" charset="0"/>
              </a:rPr>
              <a:t>27</a:t>
            </a:r>
          </a:p>
        </p:txBody>
      </p:sp>
      <p:sp>
        <p:nvSpPr>
          <p:cNvPr id="198" name="Cuadro de texto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es-ES_tradnl" sz="5400" cap="small" dirty="0">
                <a:solidFill>
                  <a:srgbClr val="58B4FB"/>
                </a:solidFill>
                <a:latin typeface="Corbel" pitchFamily="34" charset="0"/>
              </a:rPr>
              <a:t>2018</a:t>
            </a:r>
          </a:p>
        </p:txBody>
      </p:sp>
      <p:sp>
        <p:nvSpPr>
          <p:cNvPr id="199" name="Cuadro de texto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es-ES_tradnl" dirty="0">
                <a:latin typeface="Corbel" pitchFamily="34" charset="0"/>
              </a:rPr>
              <a:t>Diciembre</a:t>
            </a:r>
          </a:p>
        </p:txBody>
      </p:sp>
      <p:sp>
        <p:nvSpPr>
          <p:cNvPr id="197" name="Rectángulo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_tradnl" dirty="0">
              <a:latin typeface="Corbel" panose="020B0503020204020204" pitchFamily="34" charset="0"/>
            </a:endParaRPr>
          </a:p>
        </p:txBody>
      </p:sp>
      <p:sp>
        <p:nvSpPr>
          <p:cNvPr id="245" name="Marcador de posición de texto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246" name="Marcador de posición de texto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247" name="Marcador de posición de texto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248" name="Marcador de posición de texto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249" name="Marcador de posición de texto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250" name="Marcador de posición de texto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251" name="Cuadro de texto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252" name="Cuadro de texto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253" name="Cuadro de texto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254" name="Cuadro de texto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255" name="Cuadro de texto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256" name="Cuadro de texto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807718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143000" y="94861"/>
            <a:ext cx="7543800" cy="1143000"/>
          </a:xfrm>
        </p:spPr>
        <p:txBody>
          <a:bodyPr rtlCol="0"/>
          <a:lstStyle>
            <a:lvl1pPr>
              <a:defRPr sz="4100">
                <a:latin typeface="Corbel" panose="020B0503020204020204" pitchFamily="34" charset="0"/>
              </a:defRPr>
            </a:lvl1pPr>
          </a:lstStyle>
          <a:p>
            <a:pPr rtl="0"/>
            <a:r>
              <a:rPr lang="es-ES_tradnl" dirty="0"/>
              <a:t>Haga clic para modificar el estilo de título del patrón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  <a:lvl2pPr>
              <a:defRPr>
                <a:latin typeface="Corbel" panose="020B0503020204020204" pitchFamily="34" charset="0"/>
              </a:defRPr>
            </a:lvl2pPr>
            <a:lvl3pPr>
              <a:defRPr>
                <a:latin typeface="Corbel" panose="020B0503020204020204" pitchFamily="34" charset="0"/>
              </a:defRPr>
            </a:lvl3pPr>
            <a:lvl4pPr>
              <a:defRPr>
                <a:latin typeface="Corbel" panose="020B0503020204020204" pitchFamily="34" charset="0"/>
              </a:defRPr>
            </a:lvl4pPr>
            <a:lvl5pPr>
              <a:defRPr>
                <a:latin typeface="Corbel" panose="020B0503020204020204" pitchFamily="34" charset="0"/>
              </a:defRPr>
            </a:lvl5pPr>
          </a:lstStyle>
          <a:p>
            <a:pPr lvl="0" rtl="0"/>
            <a:r>
              <a:rPr lang="es-ES_tradnl" dirty="0"/>
              <a:t>Haga clic para modificar los estilos de texto del patrón</a:t>
            </a:r>
          </a:p>
          <a:p>
            <a:pPr lvl="1" rtl="0"/>
            <a:r>
              <a:rPr lang="es-ES_tradnl" dirty="0"/>
              <a:t>Segundo nivel</a:t>
            </a:r>
          </a:p>
          <a:p>
            <a:pPr lvl="2" rtl="0"/>
            <a:r>
              <a:rPr lang="es-ES_tradnl" dirty="0"/>
              <a:t>Tercer nivel</a:t>
            </a:r>
          </a:p>
          <a:p>
            <a:pPr lvl="3" rtl="0"/>
            <a:r>
              <a:rPr lang="es-ES_tradnl" dirty="0"/>
              <a:t>Cuarto nivel</a:t>
            </a:r>
          </a:p>
          <a:p>
            <a:pPr lvl="4" rtl="0"/>
            <a:r>
              <a:rPr lang="es-ES_tradnl" dirty="0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r>
              <a:rPr lang="es-ES_tradnl"/>
              <a:t>21/3/2018</a:t>
            </a:r>
            <a:endParaRPr lang="es-ES_tradnl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endParaRPr lang="es-ES_tradnl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fld id="{C9E513D3-5634-4029-9D8A-10D34CC19BA1}" type="slidenum">
              <a:rPr lang="es-ES_tradnl" smtClean="0"/>
              <a:pPr/>
              <a:t>‹#›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525633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r>
              <a:rPr lang="es-ES_tradnl"/>
              <a:t>21/3/2018</a:t>
            </a:r>
            <a:endParaRPr lang="es-ES_tradnl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endParaRPr lang="es-ES_tradnl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fld id="{C9E513D3-5634-4029-9D8A-10D34CC19BA1}" type="slidenum">
              <a:rPr lang="es-ES_tradnl" smtClean="0"/>
              <a:pPr/>
              <a:t>‹#›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824701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mensu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7" name="Grupo 256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258" name="Grupo 257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301" name="Conector recto 30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2" name="Conector recto 30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3" name="Conector recto 30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4" name="Conector recto 30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5" name="Conector recto 30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6" name="Conector recto 30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9" name="Grupo 258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95" name="Conector recto 29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6" name="Conector recto 29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7" name="Conector recto 29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8" name="Conector recto 29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9" name="Conector recto 29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0" name="Conector recto 29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0" name="Grupo 259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89" name="Conector recto 28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0" name="Conector recto 28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1" name="Conector recto 29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2" name="Conector recto 29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3" name="Conector recto 29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4" name="Conector recto 29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1" name="Grupo 260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283" name="Conector recto 282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4" name="Conector recto 283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5" name="Conector recto 284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6" name="Conector recto 285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7" name="Conector recto 28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8" name="Conector recto 28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2" name="Grupo 261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277" name="Conector recto 276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8" name="Conector recto 277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9" name="Conector recto 278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0" name="Conector recto 279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1" name="Conector recto 280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2" name="Conector recto 281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3" name="Grupo 262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271" name="Conector recto 270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Conector recto 271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Conector recto 272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Conector recto 273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Conector recto 274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Conector recto 275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4" name="Grupo 263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265" name="Conector recto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Conector recto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Conector recto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Conector recto 267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Conector recto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Conector recto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Grupo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Conector recto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Conector recto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Conector recto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Conector recto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Conector recto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upo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Conector recto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Cuadro de texto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</a:p>
          </p:txBody>
        </p:sp>
        <p:sp>
          <p:nvSpPr>
            <p:cNvPr id="14" name="Cuadro de texto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</a:p>
          </p:txBody>
        </p:sp>
        <p:sp>
          <p:nvSpPr>
            <p:cNvPr id="15" name="CuadroDeTexto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</a:p>
          </p:txBody>
        </p:sp>
        <p:sp>
          <p:nvSpPr>
            <p:cNvPr id="16" name="Cuadro de texto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</a:p>
          </p:txBody>
        </p:sp>
        <p:sp>
          <p:nvSpPr>
            <p:cNvPr id="17" name="Cuadro de texto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</a:p>
          </p:txBody>
        </p:sp>
        <p:sp>
          <p:nvSpPr>
            <p:cNvPr id="18" name="Cuadro de texto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</a:p>
          </p:txBody>
        </p:sp>
        <p:sp>
          <p:nvSpPr>
            <p:cNvPr id="19" name="Cuadro de texto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</a:p>
          </p:txBody>
        </p:sp>
        <p:sp>
          <p:nvSpPr>
            <p:cNvPr id="20" name="Cuadro de texto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</a:p>
          </p:txBody>
        </p:sp>
        <p:sp>
          <p:nvSpPr>
            <p:cNvPr id="21" name="Cuadro de texto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</a:p>
          </p:txBody>
        </p:sp>
        <p:sp>
          <p:nvSpPr>
            <p:cNvPr id="22" name="Cuadro de texto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</a:p>
          </p:txBody>
        </p:sp>
        <p:sp>
          <p:nvSpPr>
            <p:cNvPr id="23" name="Cuadro de texto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</a:p>
          </p:txBody>
        </p:sp>
        <p:sp>
          <p:nvSpPr>
            <p:cNvPr id="24" name="Cuadro de texto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</a:p>
          </p:txBody>
        </p:sp>
        <p:sp>
          <p:nvSpPr>
            <p:cNvPr id="25" name="Cuadro de texto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</a:p>
          </p:txBody>
        </p:sp>
        <p:sp>
          <p:nvSpPr>
            <p:cNvPr id="26" name="Cuadro de texto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</a:p>
          </p:txBody>
        </p:sp>
        <p:sp>
          <p:nvSpPr>
            <p:cNvPr id="27" name="Cuadro de texto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</a:p>
          </p:txBody>
        </p:sp>
        <p:sp>
          <p:nvSpPr>
            <p:cNvPr id="28" name="Cuadro de texto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</a:p>
          </p:txBody>
        </p:sp>
        <p:sp>
          <p:nvSpPr>
            <p:cNvPr id="29" name="Cuadro de texto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</a:p>
          </p:txBody>
        </p:sp>
        <p:sp>
          <p:nvSpPr>
            <p:cNvPr id="30" name="Cuadro de texto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</a:p>
          </p:txBody>
        </p:sp>
        <p:sp>
          <p:nvSpPr>
            <p:cNvPr id="31" name="Cuadro de texto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</a:p>
          </p:txBody>
        </p:sp>
        <p:sp>
          <p:nvSpPr>
            <p:cNvPr id="32" name="Cuadro de texto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</a:p>
          </p:txBody>
        </p:sp>
        <p:sp>
          <p:nvSpPr>
            <p:cNvPr id="33" name="Cuadro de texto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27</a:t>
              </a:r>
            </a:p>
          </p:txBody>
        </p:sp>
        <p:sp>
          <p:nvSpPr>
            <p:cNvPr id="34" name="Cuadro de texto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28</a:t>
              </a:r>
            </a:p>
          </p:txBody>
        </p:sp>
        <p:sp>
          <p:nvSpPr>
            <p:cNvPr id="35" name="Cuadro de texto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29</a:t>
              </a:r>
            </a:p>
          </p:txBody>
        </p:sp>
        <p:sp>
          <p:nvSpPr>
            <p:cNvPr id="36" name="Cuadro de texto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30</a:t>
              </a:r>
            </a:p>
          </p:txBody>
        </p:sp>
        <p:sp>
          <p:nvSpPr>
            <p:cNvPr id="37" name="Cuadro de texto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31</a:t>
              </a:r>
            </a:p>
          </p:txBody>
        </p:sp>
      </p:grpSp>
      <p:sp>
        <p:nvSpPr>
          <p:cNvPr id="43" name="Marcador de posición de texto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44" name="Marcador de posición de texto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45" name="Marcador de posición de texto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46" name="Marcador de posición de texto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47" name="Marcador de posición de texto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48" name="Marcador de posición de texto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49" name="Marcador de posición de texto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50" name="Marcador de posición de texto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51" name="Marcador de posición de texto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52" name="Marcador de posición de texto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53" name="Marcador de posición de texto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54" name="Marcador de posición de texto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55" name="Marcador de posición de texto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56" name="Marcador de posición de texto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57" name="Marcador de posición de texto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58" name="Marcador de posición de texto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59" name="Marcador de posición de texto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60" name="Marcador de posición de texto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61" name="Marcador de posición de texto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62" name="Marcador de posición de texto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63" name="Marcador de posición de texto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64" name="Marcador de posición de texto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65" name="Marcador de posición de texto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66" name="Marcador de posición de texto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67" name="Marcador de posición de texto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73" name="Cuadro de texto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accent1"/>
                </a:solidFill>
                <a:latin typeface="Corbel" panose="020B0503020204020204" pitchFamily="34" charset="0"/>
              </a:rPr>
              <a:t>6</a:t>
            </a:r>
          </a:p>
        </p:txBody>
      </p:sp>
      <p:sp>
        <p:nvSpPr>
          <p:cNvPr id="74" name="Marcador de posición de texto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80" name="Cuadro de texto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accent1"/>
                </a:solidFill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81" name="Marcador de posición de texto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87" name="Cuadro de texto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accent1"/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88" name="Marcador de posición de texto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96" name="Cuadro de texto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accent1"/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97" name="Marcador de posición de texto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105" name="Cuadro de texto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accent1"/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106" name="Marcador de posición de texto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113" name="Cuadro de texto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114" name="Marcador de posición de texto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115" name="Cuadro de texto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s-ES_tradnl" sz="1600" dirty="0">
                <a:solidFill>
                  <a:schemeClr val="accent1"/>
                </a:solidFill>
                <a:latin typeface="Corbel" panose="020B0503020204020204" pitchFamily="34" charset="0"/>
              </a:rPr>
              <a:t>Domingo</a:t>
            </a:r>
          </a:p>
        </p:txBody>
      </p:sp>
      <p:sp>
        <p:nvSpPr>
          <p:cNvPr id="116" name="Cuadro de texto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s-ES_tradnl" sz="1600" dirty="0">
                <a:solidFill>
                  <a:schemeClr val="accent1"/>
                </a:solidFill>
                <a:latin typeface="Corbel" panose="020B0503020204020204" pitchFamily="34" charset="0"/>
              </a:rPr>
              <a:t>Lunes</a:t>
            </a:r>
          </a:p>
        </p:txBody>
      </p:sp>
      <p:sp>
        <p:nvSpPr>
          <p:cNvPr id="117" name="Cuadro de texto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s-ES_tradnl" sz="1600" dirty="0">
                <a:solidFill>
                  <a:schemeClr val="accent1"/>
                </a:solidFill>
                <a:latin typeface="Corbel" panose="020B0503020204020204" pitchFamily="34" charset="0"/>
              </a:rPr>
              <a:t>Martes</a:t>
            </a:r>
          </a:p>
        </p:txBody>
      </p:sp>
      <p:sp>
        <p:nvSpPr>
          <p:cNvPr id="118" name="Cuadro de texto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s-ES_tradnl" sz="1600" dirty="0">
                <a:solidFill>
                  <a:schemeClr val="accent1"/>
                </a:solidFill>
                <a:latin typeface="Corbel" panose="020B0503020204020204" pitchFamily="34" charset="0"/>
              </a:rPr>
              <a:t>Miércoles</a:t>
            </a:r>
          </a:p>
        </p:txBody>
      </p:sp>
      <p:sp>
        <p:nvSpPr>
          <p:cNvPr id="119" name="Cuadro de texto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s-ES_tradnl" sz="1600" dirty="0">
                <a:solidFill>
                  <a:schemeClr val="accent1"/>
                </a:solidFill>
                <a:latin typeface="Corbel" panose="020B0503020204020204" pitchFamily="34" charset="0"/>
              </a:rPr>
              <a:t>Jueves</a:t>
            </a:r>
          </a:p>
        </p:txBody>
      </p:sp>
      <p:sp>
        <p:nvSpPr>
          <p:cNvPr id="120" name="Cuadro de texto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s-ES_tradnl" sz="1600" dirty="0">
                <a:solidFill>
                  <a:schemeClr val="accent1"/>
                </a:solidFill>
                <a:latin typeface="Corbel" panose="020B0503020204020204" pitchFamily="34" charset="0"/>
              </a:rPr>
              <a:t>Viernes</a:t>
            </a:r>
          </a:p>
        </p:txBody>
      </p:sp>
      <p:sp>
        <p:nvSpPr>
          <p:cNvPr id="121" name="Cuadro de texto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s-ES_tradnl" sz="1600" dirty="0">
                <a:solidFill>
                  <a:schemeClr val="accent1"/>
                </a:solidFill>
                <a:latin typeface="Corbel" panose="020B0503020204020204" pitchFamily="34" charset="0"/>
              </a:rPr>
              <a:t>Sábado</a:t>
            </a:r>
          </a:p>
        </p:txBody>
      </p:sp>
      <p:sp>
        <p:nvSpPr>
          <p:cNvPr id="122" name="Cuadro de texto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123" name="Cuadro de texto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124" name="Marcador de posición de texto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125" name="Marcador de posición de texto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126" name="Marcador de posición de texto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127" name="Cuadro de texto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128" name="Marcador de posición de texto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129" name="Cuadro de texto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182" name="Marcador de posición de texto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184" name="Cuadro de texto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198" name="Cuadro de texto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es-ES_tradnl" sz="5400" cap="small" dirty="0">
                <a:solidFill>
                  <a:srgbClr val="58B4FB"/>
                </a:solidFill>
                <a:latin typeface="Corbel" pitchFamily="34" charset="0"/>
              </a:rPr>
              <a:t>Año</a:t>
            </a:r>
          </a:p>
        </p:txBody>
      </p:sp>
      <p:sp>
        <p:nvSpPr>
          <p:cNvPr id="199" name="Cuadro de texto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es-ES_tradnl" dirty="0">
                <a:latin typeface="Corbel" pitchFamily="34" charset="0"/>
              </a:rPr>
              <a:t>Mes</a:t>
            </a:r>
          </a:p>
        </p:txBody>
      </p:sp>
      <p:sp>
        <p:nvSpPr>
          <p:cNvPr id="197" name="Rectángulo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_tradnl" dirty="0">
              <a:latin typeface="Corbel" panose="020B0503020204020204" pitchFamily="34" charset="0"/>
            </a:endParaRPr>
          </a:p>
        </p:txBody>
      </p:sp>
      <p:sp>
        <p:nvSpPr>
          <p:cNvPr id="245" name="Marcador de posición de texto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246" name="Marcador de posición de texto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247" name="Marcador de posición de texto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248" name="Marcador de posición de texto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249" name="Marcador de posición de texto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250" name="Marcador de posición de texto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251" name="Cuadro de texto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</a:p>
        </p:txBody>
      </p:sp>
      <p:sp>
        <p:nvSpPr>
          <p:cNvPr id="252" name="Cuadro de texto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</a:p>
        </p:txBody>
      </p:sp>
      <p:sp>
        <p:nvSpPr>
          <p:cNvPr id="253" name="Cuadro de texto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8</a:t>
            </a:r>
          </a:p>
        </p:txBody>
      </p:sp>
      <p:sp>
        <p:nvSpPr>
          <p:cNvPr id="254" name="Cuadro de texto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9</a:t>
            </a:r>
          </a:p>
        </p:txBody>
      </p:sp>
      <p:sp>
        <p:nvSpPr>
          <p:cNvPr id="255" name="Cuadro de texto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10</a:t>
            </a:r>
          </a:p>
        </p:txBody>
      </p:sp>
      <p:sp>
        <p:nvSpPr>
          <p:cNvPr id="256" name="Cuadro de texto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1801978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de ene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238" name="Grupo 237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39" name="Conector recto 23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0" name="Conector recto 23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1" name="Conector recto 24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2" name="Conector recto 24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3" name="Conector recto 24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4" name="Conector recto 24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1" name="Grupo 230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32" name="Conector recto 23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3" name="Conector recto 23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4" name="Conector recto 23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Conector recto 234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6" name="Conector recto 23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7" name="Conector recto 23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4" name="Grupo 223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25" name="Conector recto 22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6" name="Conector recto 22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7" name="Conector recto 22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8" name="Conector recto 227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9" name="Conector recto 22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0" name="Conector recto 22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7" name="Grupo 216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218" name="Conector recto 217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Conector recto 218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0" name="Conector recto 219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1" name="Conector recto 220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2" name="Conector recto 221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3" name="Conector recto 222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0" name="Grupo 209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211" name="Conector recto 210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2" name="Conector recto 21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3" name="Conector recto 212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4" name="Conector recto 213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5" name="Conector recto 21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6" name="Conector recto 21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3" name="Grupo 202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204" name="Conector recto 203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Conector recto 204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Conector recto 205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7" name="Conector recto 206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8" name="Conector recto 207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9" name="Conector recto 208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2" name="Grupo 201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86" name="Conector recto 185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Conector recto 186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Conector recto 187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Conector recto 188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Conector recto 189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Conector recto 19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Grupo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Conector recto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Conector recto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Conector recto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Conector recto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Conector recto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upo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Conector recto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Cuadro de texto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</a:p>
          </p:txBody>
        </p:sp>
        <p:sp>
          <p:nvSpPr>
            <p:cNvPr id="14" name="Cuadro de texto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</a:p>
          </p:txBody>
        </p:sp>
        <p:sp>
          <p:nvSpPr>
            <p:cNvPr id="15" name="CuadroDeTexto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</a:p>
          </p:txBody>
        </p:sp>
        <p:sp>
          <p:nvSpPr>
            <p:cNvPr id="16" name="Cuadro de texto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</a:p>
          </p:txBody>
        </p:sp>
        <p:sp>
          <p:nvSpPr>
            <p:cNvPr id="17" name="Cuadro de texto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</a:p>
          </p:txBody>
        </p:sp>
        <p:sp>
          <p:nvSpPr>
            <p:cNvPr id="18" name="Cuadro de texto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</a:p>
          </p:txBody>
        </p:sp>
        <p:sp>
          <p:nvSpPr>
            <p:cNvPr id="19" name="Cuadro de texto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</a:p>
          </p:txBody>
        </p:sp>
        <p:sp>
          <p:nvSpPr>
            <p:cNvPr id="20" name="Cuadro de texto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</a:p>
          </p:txBody>
        </p:sp>
        <p:sp>
          <p:nvSpPr>
            <p:cNvPr id="21" name="Cuadro de texto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</a:p>
          </p:txBody>
        </p:sp>
        <p:sp>
          <p:nvSpPr>
            <p:cNvPr id="22" name="Cuadro de texto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</a:p>
          </p:txBody>
        </p:sp>
        <p:sp>
          <p:nvSpPr>
            <p:cNvPr id="23" name="Cuadro de texto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</a:p>
          </p:txBody>
        </p:sp>
        <p:sp>
          <p:nvSpPr>
            <p:cNvPr id="24" name="Cuadro de texto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</a:p>
          </p:txBody>
        </p:sp>
        <p:sp>
          <p:nvSpPr>
            <p:cNvPr id="25" name="Cuadro de texto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</a:p>
          </p:txBody>
        </p:sp>
        <p:sp>
          <p:nvSpPr>
            <p:cNvPr id="26" name="Cuadro de texto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</a:p>
          </p:txBody>
        </p:sp>
        <p:sp>
          <p:nvSpPr>
            <p:cNvPr id="27" name="Cuadro de texto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</a:p>
          </p:txBody>
        </p:sp>
        <p:sp>
          <p:nvSpPr>
            <p:cNvPr id="28" name="Cuadro de texto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</a:p>
          </p:txBody>
        </p:sp>
        <p:sp>
          <p:nvSpPr>
            <p:cNvPr id="29" name="Cuadro de texto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</a:p>
          </p:txBody>
        </p:sp>
        <p:sp>
          <p:nvSpPr>
            <p:cNvPr id="30" name="Cuadro de texto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</a:p>
          </p:txBody>
        </p:sp>
        <p:sp>
          <p:nvSpPr>
            <p:cNvPr id="31" name="Cuadro de texto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</a:p>
          </p:txBody>
        </p:sp>
        <p:sp>
          <p:nvSpPr>
            <p:cNvPr id="32" name="Cuadro de texto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</a:p>
          </p:txBody>
        </p:sp>
        <p:sp>
          <p:nvSpPr>
            <p:cNvPr id="33" name="Cuadro de texto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27</a:t>
              </a:r>
            </a:p>
          </p:txBody>
        </p:sp>
        <p:sp>
          <p:nvSpPr>
            <p:cNvPr id="34" name="Cuadro de texto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28</a:t>
              </a:r>
            </a:p>
          </p:txBody>
        </p:sp>
        <p:sp>
          <p:nvSpPr>
            <p:cNvPr id="35" name="Cuadro de texto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29</a:t>
              </a:r>
            </a:p>
          </p:txBody>
        </p:sp>
        <p:sp>
          <p:nvSpPr>
            <p:cNvPr id="36" name="Cuadro de texto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30</a:t>
              </a:r>
            </a:p>
          </p:txBody>
        </p:sp>
        <p:sp>
          <p:nvSpPr>
            <p:cNvPr id="37" name="Cuadro de texto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31</a:t>
              </a:r>
            </a:p>
          </p:txBody>
        </p:sp>
      </p:grpSp>
      <p:sp>
        <p:nvSpPr>
          <p:cNvPr id="43" name="Marcador de posición de texto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44" name="Marcador de posición de texto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45" name="Marcador de posición de texto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46" name="Marcador de posición de texto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47" name="Marcador de posición de texto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48" name="Marcador de posición de texto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49" name="Marcador de posición de texto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50" name="Marcador de posición de texto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51" name="Marcador de posición de texto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52" name="Marcador de posición de texto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53" name="Marcador de posición de texto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54" name="Marcador de posición de texto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55" name="Marcador de posición de texto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56" name="Marcador de posición de texto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57" name="Marcador de posición de texto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58" name="Marcador de posición de texto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59" name="Marcador de posición de texto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60" name="Marcador de posición de texto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61" name="Marcador de posición de texto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62" name="Marcador de posición de texto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63" name="Marcador de posición de texto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64" name="Marcador de posición de texto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65" name="Marcador de posición de texto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66" name="Marcador de posición de texto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67" name="Marcador de posición de texto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73" name="Cuadro de texto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s-ES_tradnl" dirty="0">
                <a:solidFill>
                  <a:schemeClr val="accent1"/>
                </a:solidFill>
                <a:latin typeface="Corbel" panose="020B0503020204020204" pitchFamily="34" charset="0"/>
              </a:rPr>
              <a:t>6</a:t>
            </a:r>
          </a:p>
        </p:txBody>
      </p:sp>
      <p:sp>
        <p:nvSpPr>
          <p:cNvPr id="74" name="Marcador de posición de texto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80" name="Cuadro de texto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kern="1200" dirty="0">
                <a:solidFill>
                  <a:schemeClr val="accent1"/>
                </a:solidFill>
                <a:latin typeface="Corbel" panose="020B0503020204020204" pitchFamily="34" charset="0"/>
                <a:ea typeface="+mn-ea"/>
                <a:cs typeface="+mn-cs"/>
              </a:rPr>
              <a:t>5</a:t>
            </a:r>
          </a:p>
        </p:txBody>
      </p:sp>
      <p:sp>
        <p:nvSpPr>
          <p:cNvPr id="81" name="Marcador de posición de texto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87" name="Cuadro de texto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accent1"/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88" name="Marcador de posición de texto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96" name="Cuadro de texto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accent1"/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97" name="Marcador de posición de texto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105" name="Cuadro de texto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accent1"/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106" name="Marcador de posición de texto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113" name="Cuadro de texto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114" name="Marcador de posición de texto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115" name="Cuadro de texto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s-ES_tradnl" sz="1600" dirty="0">
                <a:solidFill>
                  <a:schemeClr val="accent1"/>
                </a:solidFill>
                <a:latin typeface="Corbel" panose="020B0503020204020204" pitchFamily="34" charset="0"/>
              </a:rPr>
              <a:t>Domingo</a:t>
            </a:r>
          </a:p>
        </p:txBody>
      </p:sp>
      <p:sp>
        <p:nvSpPr>
          <p:cNvPr id="116" name="Cuadro de texto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s-ES_tradnl" sz="1600" dirty="0">
                <a:solidFill>
                  <a:schemeClr val="accent1"/>
                </a:solidFill>
                <a:latin typeface="Corbel" panose="020B0503020204020204" pitchFamily="34" charset="0"/>
              </a:rPr>
              <a:t>Lunes</a:t>
            </a:r>
          </a:p>
        </p:txBody>
      </p:sp>
      <p:sp>
        <p:nvSpPr>
          <p:cNvPr id="117" name="Cuadro de texto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s-ES_tradnl" sz="1600" dirty="0">
                <a:solidFill>
                  <a:schemeClr val="accent1"/>
                </a:solidFill>
                <a:latin typeface="Corbel" panose="020B0503020204020204" pitchFamily="34" charset="0"/>
              </a:rPr>
              <a:t>Martes</a:t>
            </a:r>
          </a:p>
        </p:txBody>
      </p:sp>
      <p:sp>
        <p:nvSpPr>
          <p:cNvPr id="118" name="Cuadro de texto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s-ES_tradnl" sz="1600" dirty="0">
                <a:solidFill>
                  <a:schemeClr val="accent1"/>
                </a:solidFill>
                <a:latin typeface="Corbel" panose="020B0503020204020204" pitchFamily="34" charset="0"/>
              </a:rPr>
              <a:t>Miércoles</a:t>
            </a:r>
          </a:p>
        </p:txBody>
      </p:sp>
      <p:sp>
        <p:nvSpPr>
          <p:cNvPr id="119" name="Cuadro de texto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s-ES_tradnl" sz="1600" dirty="0">
                <a:solidFill>
                  <a:schemeClr val="accent1"/>
                </a:solidFill>
                <a:latin typeface="Corbel" panose="020B0503020204020204" pitchFamily="34" charset="0"/>
              </a:rPr>
              <a:t>Jueves</a:t>
            </a:r>
          </a:p>
        </p:txBody>
      </p:sp>
      <p:sp>
        <p:nvSpPr>
          <p:cNvPr id="120" name="Cuadro de texto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s-ES_tradnl" sz="1600" dirty="0">
                <a:solidFill>
                  <a:schemeClr val="accent1"/>
                </a:solidFill>
                <a:latin typeface="Corbel" panose="020B0503020204020204" pitchFamily="34" charset="0"/>
              </a:rPr>
              <a:t>Viernes</a:t>
            </a:r>
          </a:p>
        </p:txBody>
      </p:sp>
      <p:sp>
        <p:nvSpPr>
          <p:cNvPr id="121" name="Cuadro de texto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s-ES_tradnl" sz="1600" dirty="0">
                <a:solidFill>
                  <a:schemeClr val="accent1"/>
                </a:solidFill>
                <a:latin typeface="Corbel" panose="020B0503020204020204" pitchFamily="34" charset="0"/>
              </a:rPr>
              <a:t>Sábado</a:t>
            </a:r>
          </a:p>
        </p:txBody>
      </p:sp>
      <p:sp>
        <p:nvSpPr>
          <p:cNvPr id="122" name="Cuadro de texto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123" name="Cuadro de texto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124" name="Marcador de posición de texto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125" name="Marcador de posición de texto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126" name="Marcador de posición de texto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127" name="Cuadro de texto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es-ES_tradnl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128" name="Marcador de posición de texto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129" name="Cuadro de texto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182" name="Marcador de posición de texto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184" name="Cuadro de texto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198" name="Cuadro de texto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es-ES_tradnl" sz="5400" cap="small" dirty="0">
                <a:solidFill>
                  <a:srgbClr val="58B4FB"/>
                </a:solidFill>
                <a:latin typeface="Corbel" pitchFamily="34" charset="0"/>
              </a:rPr>
              <a:t>2018</a:t>
            </a:r>
          </a:p>
        </p:txBody>
      </p:sp>
      <p:sp>
        <p:nvSpPr>
          <p:cNvPr id="199" name="Cuadro de texto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es-ES_tradnl" dirty="0">
                <a:latin typeface="Corbel" pitchFamily="34" charset="0"/>
              </a:rPr>
              <a:t>Enero</a:t>
            </a:r>
          </a:p>
        </p:txBody>
      </p:sp>
      <p:sp>
        <p:nvSpPr>
          <p:cNvPr id="197" name="Rectángulo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_tradnl" dirty="0">
              <a:latin typeface="Corbel" panose="020B0503020204020204" pitchFamily="34" charset="0"/>
            </a:endParaRPr>
          </a:p>
        </p:txBody>
      </p:sp>
      <p:sp>
        <p:nvSpPr>
          <p:cNvPr id="245" name="Marcador de posición de texto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246" name="Marcador de posición de texto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247" name="Marcador de posición de texto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248" name="Marcador de posición de texto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249" name="Marcador de posición de texto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250" name="Marcador de posición de texto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251" name="Cuadro de texto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kern="12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  <a:ea typeface="+mn-ea"/>
                <a:cs typeface="+mn-cs"/>
              </a:rPr>
              <a:t>6</a:t>
            </a:r>
          </a:p>
        </p:txBody>
      </p:sp>
      <p:sp>
        <p:nvSpPr>
          <p:cNvPr id="252" name="Cuadro de texto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</a:p>
        </p:txBody>
      </p:sp>
      <p:sp>
        <p:nvSpPr>
          <p:cNvPr id="253" name="Cuadro de texto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8</a:t>
            </a:r>
          </a:p>
        </p:txBody>
      </p:sp>
      <p:sp>
        <p:nvSpPr>
          <p:cNvPr id="254" name="Cuadro de texto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9</a:t>
            </a:r>
          </a:p>
        </p:txBody>
      </p:sp>
      <p:sp>
        <p:nvSpPr>
          <p:cNvPr id="255" name="Cuadro de texto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10</a:t>
            </a:r>
          </a:p>
        </p:txBody>
      </p:sp>
      <p:sp>
        <p:nvSpPr>
          <p:cNvPr id="256" name="Cuadro de texto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905575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de febre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rupo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Grupo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Conector recto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Conector recto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Conector recto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Conector recto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Conector recto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Conector recto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Grupo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Conector recto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Conector recto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Conector recto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Conector recto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Conector recto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Conector recto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Grupo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Conector recto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Conector recto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Conector recto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Conector recto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Conector recto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Conector recto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Grupo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Conector recto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Conector recto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Conector recto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Conector recto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Conector recto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Conector recto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Grupo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Conector recto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Conector recto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Conector recto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Conector recto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Conector recto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Conector recto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Grupo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Conector recto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Conector recto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Conector recto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Conector recto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Conector recto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Conector recto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Grupo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Conector recto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Conector recto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Conector recto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Conector recto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Conector recto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Conector recto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Grupo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Conector recto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Conector recto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Conector recto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Conector recto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Conector recto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upo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Conector recto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Cuadro de texto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4</a:t>
              </a:r>
            </a:p>
          </p:txBody>
        </p:sp>
        <p:sp>
          <p:nvSpPr>
            <p:cNvPr id="14" name="Cuadro de texto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5</a:t>
              </a:r>
            </a:p>
          </p:txBody>
        </p:sp>
        <p:sp>
          <p:nvSpPr>
            <p:cNvPr id="15" name="CuadroDeTexto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</a:p>
          </p:txBody>
        </p:sp>
        <p:sp>
          <p:nvSpPr>
            <p:cNvPr id="16" name="Cuadro de texto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</a:p>
          </p:txBody>
        </p:sp>
        <p:sp>
          <p:nvSpPr>
            <p:cNvPr id="17" name="Cuadro de texto 16"/>
            <p:cNvSpPr txBox="1"/>
            <p:nvPr userDrawn="1"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</a:p>
          </p:txBody>
        </p:sp>
        <p:sp>
          <p:nvSpPr>
            <p:cNvPr id="18" name="Cuadro de texto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</a:p>
          </p:txBody>
        </p:sp>
        <p:sp>
          <p:nvSpPr>
            <p:cNvPr id="19" name="Cuadro de texto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</a:p>
          </p:txBody>
        </p:sp>
        <p:sp>
          <p:nvSpPr>
            <p:cNvPr id="20" name="Cuadro de texto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</a:p>
          </p:txBody>
        </p:sp>
        <p:sp>
          <p:nvSpPr>
            <p:cNvPr id="21" name="Cuadro de texto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</a:p>
          </p:txBody>
        </p:sp>
        <p:sp>
          <p:nvSpPr>
            <p:cNvPr id="22" name="Cuadro de texto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</a:p>
          </p:txBody>
        </p:sp>
        <p:sp>
          <p:nvSpPr>
            <p:cNvPr id="23" name="Cuadro de texto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</a:p>
          </p:txBody>
        </p:sp>
        <p:sp>
          <p:nvSpPr>
            <p:cNvPr id="24" name="Cuadro de texto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</a:p>
          </p:txBody>
        </p:sp>
        <p:sp>
          <p:nvSpPr>
            <p:cNvPr id="25" name="Cuadro de texto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</a:p>
          </p:txBody>
        </p:sp>
        <p:sp>
          <p:nvSpPr>
            <p:cNvPr id="26" name="Cuadro de texto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</a:p>
          </p:txBody>
        </p:sp>
        <p:sp>
          <p:nvSpPr>
            <p:cNvPr id="27" name="Cuadro de texto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</a:p>
          </p:txBody>
        </p:sp>
        <p:sp>
          <p:nvSpPr>
            <p:cNvPr id="28" name="Cuadro de texto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</a:p>
          </p:txBody>
        </p:sp>
        <p:sp>
          <p:nvSpPr>
            <p:cNvPr id="29" name="Cuadro de texto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</a:p>
          </p:txBody>
        </p:sp>
        <p:sp>
          <p:nvSpPr>
            <p:cNvPr id="30" name="Cuadro de texto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</a:p>
          </p:txBody>
        </p:sp>
        <p:sp>
          <p:nvSpPr>
            <p:cNvPr id="31" name="Cuadro de texto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</a:p>
          </p:txBody>
        </p:sp>
        <p:sp>
          <p:nvSpPr>
            <p:cNvPr id="32" name="Cuadro de texto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</a:p>
          </p:txBody>
        </p:sp>
        <p:sp>
          <p:nvSpPr>
            <p:cNvPr id="33" name="Cuadro de texto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</a:p>
          </p:txBody>
        </p:sp>
        <p:sp>
          <p:nvSpPr>
            <p:cNvPr id="34" name="Cuadro de texto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</a:p>
          </p:txBody>
        </p:sp>
        <p:sp>
          <p:nvSpPr>
            <p:cNvPr id="35" name="Cuadro de texto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</a:p>
          </p:txBody>
        </p:sp>
        <p:sp>
          <p:nvSpPr>
            <p:cNvPr id="36" name="Cuadro de texto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>
              <a:defPPr>
                <a:defRPr lang="en-US"/>
              </a:defPPr>
              <a:lvl1pPr algn="ctr">
                <a:defRPr sz="1400">
                  <a:solidFill>
                    <a:schemeClr val="accent1"/>
                  </a:solidFill>
                  <a:latin typeface="+mj-lt"/>
                </a:defRPr>
              </a:lvl1pPr>
            </a:lstStyle>
            <a:p>
              <a:pPr lvl="0" rtl="0"/>
              <a:r>
                <a:rPr lang="es-ES_tradnl" dirty="0">
                  <a:latin typeface="Corbel" panose="020B0503020204020204" pitchFamily="34" charset="0"/>
                </a:rPr>
                <a:t>27</a:t>
              </a:r>
            </a:p>
          </p:txBody>
        </p:sp>
        <p:sp>
          <p:nvSpPr>
            <p:cNvPr id="37" name="Cuadro de texto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28</a:t>
              </a:r>
            </a:p>
          </p:txBody>
        </p:sp>
      </p:grpSp>
      <p:sp>
        <p:nvSpPr>
          <p:cNvPr id="43" name="Marcador de posición de texto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44" name="Marcador de posición de texto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45" name="Marcador de posición de texto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46" name="Marcador de posición de texto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47" name="Marcador de posición de texto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48" name="Marcador de posición de texto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49" name="Marcador de posición de texto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50" name="Marcador de posición de texto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51" name="Marcador de posición de texto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52" name="Marcador de posición de texto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53" name="Marcador de posición de texto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54" name="Marcador de posición de texto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55" name="Marcador de posición de texto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56" name="Marcador de posición de texto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57" name="Marcador de posición de texto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58" name="Marcador de posición de texto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59" name="Marcador de posición de texto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60" name="Marcador de posición de texto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61" name="Marcador de posición de texto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62" name="Marcador de posición de texto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63" name="Marcador de posición de texto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64" name="Marcador de posición de texto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65" name="Marcador de posición de texto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66" name="Marcador de posición de texto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67" name="Marcador de posición de texto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73" name="Cuadro de texto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accent1"/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74" name="Marcador de posición de texto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80" name="Cuadro de texto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accent1"/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81" name="Marcador de posición de texto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87" name="Cuadro de texto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88" name="Marcador de posición de texto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96" name="Cuadro de texto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31</a:t>
            </a:r>
          </a:p>
        </p:txBody>
      </p:sp>
      <p:sp>
        <p:nvSpPr>
          <p:cNvPr id="97" name="Marcador de posición de texto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105" name="Cuadro de texto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s-ES_tradnl" dirty="0">
                <a:latin typeface="Corbel" panose="020B0503020204020204" pitchFamily="34" charset="0"/>
              </a:rPr>
              <a:t>30</a:t>
            </a:r>
          </a:p>
        </p:txBody>
      </p:sp>
      <p:sp>
        <p:nvSpPr>
          <p:cNvPr id="106" name="Marcador de posición de texto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113" name="Cuadro de texto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s-ES_tradnl" dirty="0">
                <a:latin typeface="Corbel" panose="020B0503020204020204" pitchFamily="34" charset="0"/>
              </a:rPr>
              <a:t>29</a:t>
            </a:r>
          </a:p>
        </p:txBody>
      </p:sp>
      <p:sp>
        <p:nvSpPr>
          <p:cNvPr id="114" name="Marcador de posición de texto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115" name="Cuadro de texto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s-ES_tradnl" sz="1600" dirty="0">
                <a:solidFill>
                  <a:schemeClr val="accent1"/>
                </a:solidFill>
                <a:latin typeface="Corbel" panose="020B0503020204020204" pitchFamily="34" charset="0"/>
              </a:rPr>
              <a:t>Domingo</a:t>
            </a:r>
          </a:p>
        </p:txBody>
      </p:sp>
      <p:sp>
        <p:nvSpPr>
          <p:cNvPr id="116" name="Cuadro de texto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s-ES_tradnl" sz="1600" dirty="0">
                <a:solidFill>
                  <a:schemeClr val="accent1"/>
                </a:solidFill>
                <a:latin typeface="Corbel" panose="020B0503020204020204" pitchFamily="34" charset="0"/>
              </a:rPr>
              <a:t>Lunes</a:t>
            </a:r>
          </a:p>
        </p:txBody>
      </p:sp>
      <p:sp>
        <p:nvSpPr>
          <p:cNvPr id="117" name="Cuadro de texto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s-ES_tradnl" sz="1600" dirty="0">
                <a:solidFill>
                  <a:schemeClr val="accent1"/>
                </a:solidFill>
                <a:latin typeface="Corbel" panose="020B0503020204020204" pitchFamily="34" charset="0"/>
              </a:rPr>
              <a:t>Martes</a:t>
            </a:r>
          </a:p>
        </p:txBody>
      </p:sp>
      <p:sp>
        <p:nvSpPr>
          <p:cNvPr id="118" name="Cuadro de texto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s-ES_tradnl" sz="1600" dirty="0">
                <a:solidFill>
                  <a:schemeClr val="accent1"/>
                </a:solidFill>
                <a:latin typeface="Corbel" panose="020B0503020204020204" pitchFamily="34" charset="0"/>
              </a:rPr>
              <a:t>Miércoles</a:t>
            </a:r>
          </a:p>
        </p:txBody>
      </p:sp>
      <p:sp>
        <p:nvSpPr>
          <p:cNvPr id="119" name="Cuadro de texto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s-ES_tradnl" sz="1600" dirty="0">
                <a:solidFill>
                  <a:schemeClr val="accent1"/>
                </a:solidFill>
                <a:latin typeface="Corbel" panose="020B0503020204020204" pitchFamily="34" charset="0"/>
              </a:rPr>
              <a:t>Jueves</a:t>
            </a:r>
          </a:p>
        </p:txBody>
      </p:sp>
      <p:sp>
        <p:nvSpPr>
          <p:cNvPr id="120" name="Cuadro de texto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s-ES_tradnl" sz="1600" dirty="0">
                <a:solidFill>
                  <a:schemeClr val="accent1"/>
                </a:solidFill>
                <a:latin typeface="Corbel" panose="020B0503020204020204" pitchFamily="34" charset="0"/>
              </a:rPr>
              <a:t>Viernes</a:t>
            </a:r>
          </a:p>
        </p:txBody>
      </p:sp>
      <p:sp>
        <p:nvSpPr>
          <p:cNvPr id="121" name="Cuadro de texto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s-ES_tradnl" sz="1600" dirty="0">
                <a:solidFill>
                  <a:schemeClr val="accent1"/>
                </a:solidFill>
                <a:latin typeface="Corbel" panose="020B0503020204020204" pitchFamily="34" charset="0"/>
              </a:rPr>
              <a:t>Sábado</a:t>
            </a:r>
          </a:p>
        </p:txBody>
      </p:sp>
      <p:sp>
        <p:nvSpPr>
          <p:cNvPr id="122" name="Cuadro de texto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123" name="Cuadro de texto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124" name="Marcador de posición de texto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125" name="Marcador de posición de texto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126" name="Marcador de posición de texto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127" name="Cuadro de texto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128" name="Marcador de posición de texto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129" name="Cuadro de texto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182" name="Marcador de posición de texto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184" name="Cuadro de texto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198" name="Cuadro de texto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es-ES_tradnl" sz="5400" cap="small" dirty="0">
                <a:solidFill>
                  <a:srgbClr val="58B4FB"/>
                </a:solidFill>
                <a:latin typeface="Corbel" pitchFamily="34" charset="0"/>
              </a:rPr>
              <a:t>2018</a:t>
            </a:r>
          </a:p>
        </p:txBody>
      </p:sp>
      <p:sp>
        <p:nvSpPr>
          <p:cNvPr id="199" name="Cuadro de texto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es-ES_tradnl" dirty="0">
                <a:latin typeface="Corbel" pitchFamily="34" charset="0"/>
              </a:rPr>
              <a:t>Febrero</a:t>
            </a:r>
          </a:p>
        </p:txBody>
      </p:sp>
      <p:sp>
        <p:nvSpPr>
          <p:cNvPr id="197" name="Rectángulo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_tradnl" dirty="0">
              <a:latin typeface="Corbel" panose="020B0503020204020204" pitchFamily="34" charset="0"/>
            </a:endParaRPr>
          </a:p>
        </p:txBody>
      </p:sp>
      <p:sp>
        <p:nvSpPr>
          <p:cNvPr id="245" name="Marcador de posición de texto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246" name="Marcador de posición de texto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247" name="Marcador de posición de texto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248" name="Marcador de posición de texto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249" name="Marcador de posición de texto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250" name="Marcador de posición de texto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251" name="Cuadro de texto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</a:p>
        </p:txBody>
      </p:sp>
      <p:sp>
        <p:nvSpPr>
          <p:cNvPr id="252" name="Cuadro de texto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</a:p>
        </p:txBody>
      </p:sp>
      <p:sp>
        <p:nvSpPr>
          <p:cNvPr id="253" name="Cuadro de texto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8</a:t>
            </a:r>
          </a:p>
        </p:txBody>
      </p:sp>
      <p:sp>
        <p:nvSpPr>
          <p:cNvPr id="254" name="Cuadro de texto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9</a:t>
            </a:r>
          </a:p>
        </p:txBody>
      </p:sp>
      <p:sp>
        <p:nvSpPr>
          <p:cNvPr id="255" name="Cuadro de texto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10</a:t>
            </a:r>
          </a:p>
        </p:txBody>
      </p:sp>
      <p:sp>
        <p:nvSpPr>
          <p:cNvPr id="256" name="Cuadro de texto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3012713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de marz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rupo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Grupo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Conector recto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Conector recto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Conector recto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Conector recto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Conector recto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Conector recto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Grupo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Conector recto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Conector recto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Conector recto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Conector recto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Conector recto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Conector recto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Grupo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Conector recto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Conector recto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Conector recto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Conector recto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Conector recto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Conector recto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Grupo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Conector recto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Conector recto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Conector recto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Conector recto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Conector recto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Conector recto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Grupo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Conector recto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Conector recto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Conector recto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Conector recto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Conector recto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Conector recto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Grupo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Conector recto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Conector recto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Conector recto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Conector recto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Conector recto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Conector recto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Grupo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Conector recto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Conector recto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Conector recto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Conector recto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Conector recto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Conector recto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Grupo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Conector recto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Conector recto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Conector recto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Conector recto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Conector recto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upo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Conector recto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Cuadro de texto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4</a:t>
              </a:r>
            </a:p>
          </p:txBody>
        </p:sp>
        <p:sp>
          <p:nvSpPr>
            <p:cNvPr id="14" name="Cuadro de texto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5</a:t>
              </a:r>
            </a:p>
          </p:txBody>
        </p:sp>
        <p:sp>
          <p:nvSpPr>
            <p:cNvPr id="15" name="CuadroDeTexto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</a:p>
          </p:txBody>
        </p:sp>
        <p:sp>
          <p:nvSpPr>
            <p:cNvPr id="16" name="Cuadro de texto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</a:p>
          </p:txBody>
        </p:sp>
        <p:sp>
          <p:nvSpPr>
            <p:cNvPr id="17" name="Cuadro de texto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</a:p>
          </p:txBody>
        </p:sp>
        <p:sp>
          <p:nvSpPr>
            <p:cNvPr id="18" name="Cuadro de texto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</a:p>
          </p:txBody>
        </p:sp>
        <p:sp>
          <p:nvSpPr>
            <p:cNvPr id="19" name="Cuadro de texto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</a:p>
          </p:txBody>
        </p:sp>
        <p:sp>
          <p:nvSpPr>
            <p:cNvPr id="20" name="Cuadro de texto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</a:p>
          </p:txBody>
        </p:sp>
        <p:sp>
          <p:nvSpPr>
            <p:cNvPr id="21" name="Cuadro de texto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</a:p>
          </p:txBody>
        </p:sp>
        <p:sp>
          <p:nvSpPr>
            <p:cNvPr id="22" name="Cuadro de texto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</a:p>
          </p:txBody>
        </p:sp>
        <p:sp>
          <p:nvSpPr>
            <p:cNvPr id="23" name="Cuadro de texto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</a:p>
          </p:txBody>
        </p:sp>
        <p:sp>
          <p:nvSpPr>
            <p:cNvPr id="24" name="Cuadro de texto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</a:p>
          </p:txBody>
        </p:sp>
        <p:sp>
          <p:nvSpPr>
            <p:cNvPr id="25" name="Cuadro de texto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</a:p>
          </p:txBody>
        </p:sp>
        <p:sp>
          <p:nvSpPr>
            <p:cNvPr id="26" name="Cuadro de texto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</a:p>
          </p:txBody>
        </p:sp>
        <p:sp>
          <p:nvSpPr>
            <p:cNvPr id="27" name="Cuadro de texto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</a:p>
          </p:txBody>
        </p:sp>
        <p:sp>
          <p:nvSpPr>
            <p:cNvPr id="28" name="Cuadro de texto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</a:p>
          </p:txBody>
        </p:sp>
        <p:sp>
          <p:nvSpPr>
            <p:cNvPr id="29" name="Cuadro de texto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</a:p>
          </p:txBody>
        </p:sp>
        <p:sp>
          <p:nvSpPr>
            <p:cNvPr id="30" name="Cuadro de texto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</a:p>
          </p:txBody>
        </p:sp>
        <p:sp>
          <p:nvSpPr>
            <p:cNvPr id="31" name="Cuadro de texto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</a:p>
          </p:txBody>
        </p:sp>
        <p:sp>
          <p:nvSpPr>
            <p:cNvPr id="32" name="Cuadro de texto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</a:p>
          </p:txBody>
        </p:sp>
        <p:sp>
          <p:nvSpPr>
            <p:cNvPr id="33" name="Cuadro de texto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</a:p>
          </p:txBody>
        </p:sp>
        <p:sp>
          <p:nvSpPr>
            <p:cNvPr id="34" name="Cuadro de texto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</a:p>
          </p:txBody>
        </p:sp>
        <p:sp>
          <p:nvSpPr>
            <p:cNvPr id="35" name="Cuadro de texto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</a:p>
          </p:txBody>
        </p:sp>
        <p:sp>
          <p:nvSpPr>
            <p:cNvPr id="36" name="Cuadro de texto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27</a:t>
              </a:r>
            </a:p>
          </p:txBody>
        </p:sp>
        <p:sp>
          <p:nvSpPr>
            <p:cNvPr id="37" name="Cuadro de texto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28</a:t>
              </a:r>
            </a:p>
          </p:txBody>
        </p:sp>
      </p:grpSp>
      <p:sp>
        <p:nvSpPr>
          <p:cNvPr id="43" name="Marcador de posición de texto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44" name="Marcador de posición de texto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45" name="Marcador de posición de texto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46" name="Marcador de posición de texto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47" name="Marcador de posición de texto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48" name="Marcador de posición de texto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49" name="Marcador de posición de texto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50" name="Marcador de posición de texto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51" name="Marcador de posición de texto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52" name="Marcador de posición de texto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53" name="Marcador de posición de texto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54" name="Marcador de posición de texto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55" name="Marcador de posición de texto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56" name="Marcador de posición de texto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57" name="Marcador de posición de texto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58" name="Marcador de posición de texto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59" name="Marcador de posición de texto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60" name="Marcador de posición de texto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61" name="Marcador de posición de texto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62" name="Marcador de posición de texto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63" name="Marcador de posición de texto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64" name="Marcador de posición de texto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65" name="Marcador de posición de texto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66" name="Marcador de posición de texto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67" name="Marcador de posición de texto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73" name="Cuadro de texto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accent1"/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74" name="Marcador de posición de texto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80" name="Cuadro de texto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accent1"/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81" name="Marcador de posición de texto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87" name="Cuadro de texto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88" name="Marcador de posición de texto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96" name="Cuadro de texto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28</a:t>
            </a:r>
          </a:p>
        </p:txBody>
      </p:sp>
      <p:sp>
        <p:nvSpPr>
          <p:cNvPr id="97" name="Marcador de posición de texto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105" name="Cuadro de texto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s-ES_tradnl" dirty="0">
                <a:latin typeface="Corbel" panose="020B0503020204020204" pitchFamily="34" charset="0"/>
              </a:rPr>
              <a:t>27</a:t>
            </a:r>
          </a:p>
        </p:txBody>
      </p:sp>
      <p:sp>
        <p:nvSpPr>
          <p:cNvPr id="106" name="Marcador de posición de texto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113" name="Cuadro de texto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26</a:t>
            </a:r>
          </a:p>
        </p:txBody>
      </p:sp>
      <p:sp>
        <p:nvSpPr>
          <p:cNvPr id="114" name="Marcador de posición de texto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115" name="Cuadro de texto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s-ES_tradnl" sz="1600" dirty="0">
                <a:solidFill>
                  <a:schemeClr val="accent1"/>
                </a:solidFill>
                <a:latin typeface="Corbel" panose="020B0503020204020204" pitchFamily="34" charset="0"/>
              </a:rPr>
              <a:t>Domingo</a:t>
            </a:r>
          </a:p>
        </p:txBody>
      </p:sp>
      <p:sp>
        <p:nvSpPr>
          <p:cNvPr id="116" name="Cuadro de texto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s-ES_tradnl" sz="1600" dirty="0">
                <a:solidFill>
                  <a:schemeClr val="accent1"/>
                </a:solidFill>
                <a:latin typeface="Corbel" panose="020B0503020204020204" pitchFamily="34" charset="0"/>
              </a:rPr>
              <a:t>Lunes</a:t>
            </a:r>
          </a:p>
        </p:txBody>
      </p:sp>
      <p:sp>
        <p:nvSpPr>
          <p:cNvPr id="117" name="Cuadro de texto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s-ES_tradnl" sz="1600" dirty="0">
                <a:solidFill>
                  <a:schemeClr val="accent1"/>
                </a:solidFill>
                <a:latin typeface="Corbel" panose="020B0503020204020204" pitchFamily="34" charset="0"/>
              </a:rPr>
              <a:t>Martes</a:t>
            </a:r>
          </a:p>
        </p:txBody>
      </p:sp>
      <p:sp>
        <p:nvSpPr>
          <p:cNvPr id="118" name="Cuadro de texto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s-ES_tradnl" sz="1600" dirty="0">
                <a:solidFill>
                  <a:schemeClr val="accent1"/>
                </a:solidFill>
                <a:latin typeface="Corbel" panose="020B0503020204020204" pitchFamily="34" charset="0"/>
              </a:rPr>
              <a:t>Miércoles</a:t>
            </a:r>
          </a:p>
        </p:txBody>
      </p:sp>
      <p:sp>
        <p:nvSpPr>
          <p:cNvPr id="119" name="Cuadro de texto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s-ES_tradnl" sz="1600" dirty="0">
                <a:solidFill>
                  <a:schemeClr val="accent1"/>
                </a:solidFill>
                <a:latin typeface="Corbel" panose="020B0503020204020204" pitchFamily="34" charset="0"/>
              </a:rPr>
              <a:t>Jueves</a:t>
            </a:r>
          </a:p>
        </p:txBody>
      </p:sp>
      <p:sp>
        <p:nvSpPr>
          <p:cNvPr id="120" name="Cuadro de texto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s-ES_tradnl" sz="1600" dirty="0">
                <a:solidFill>
                  <a:schemeClr val="accent1"/>
                </a:solidFill>
                <a:latin typeface="Corbel" panose="020B0503020204020204" pitchFamily="34" charset="0"/>
              </a:rPr>
              <a:t>Viernes</a:t>
            </a:r>
          </a:p>
        </p:txBody>
      </p:sp>
      <p:sp>
        <p:nvSpPr>
          <p:cNvPr id="121" name="Cuadro de texto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s-ES_tradnl" sz="1600" dirty="0">
                <a:solidFill>
                  <a:schemeClr val="accent1"/>
                </a:solidFill>
                <a:latin typeface="Corbel" panose="020B0503020204020204" pitchFamily="34" charset="0"/>
              </a:rPr>
              <a:t>Sábado</a:t>
            </a:r>
          </a:p>
        </p:txBody>
      </p:sp>
      <p:sp>
        <p:nvSpPr>
          <p:cNvPr id="122" name="Cuadro de texto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123" name="Cuadro de texto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accent1"/>
                </a:solidFill>
                <a:latin typeface="Corbel" panose="020B0503020204020204" pitchFamily="34" charset="0"/>
              </a:rPr>
              <a:t>31</a:t>
            </a:r>
          </a:p>
        </p:txBody>
      </p:sp>
      <p:sp>
        <p:nvSpPr>
          <p:cNvPr id="124" name="Marcador de posición de texto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125" name="Marcador de posición de texto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126" name="Marcador de posición de texto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127" name="Cuadro de texto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128" name="Marcador de posición de texto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129" name="Cuadro de texto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es-ES_tradnl" dirty="0">
                <a:latin typeface="Corbel" panose="020B0503020204020204" pitchFamily="34" charset="0"/>
              </a:rPr>
              <a:t>30</a:t>
            </a:r>
          </a:p>
        </p:txBody>
      </p:sp>
      <p:sp>
        <p:nvSpPr>
          <p:cNvPr id="182" name="Marcador de posición de texto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184" name="Cuadro de texto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accent1"/>
                </a:solidFill>
                <a:latin typeface="Corbel" panose="020B0503020204020204" pitchFamily="34" charset="0"/>
              </a:rPr>
              <a:t>29</a:t>
            </a:r>
          </a:p>
        </p:txBody>
      </p:sp>
      <p:sp>
        <p:nvSpPr>
          <p:cNvPr id="198" name="Cuadro de texto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es-ES_tradnl" sz="5400" cap="small" dirty="0">
                <a:solidFill>
                  <a:srgbClr val="58B4FB"/>
                </a:solidFill>
                <a:latin typeface="Corbel" pitchFamily="34" charset="0"/>
              </a:rPr>
              <a:t>2018</a:t>
            </a:r>
          </a:p>
        </p:txBody>
      </p:sp>
      <p:sp>
        <p:nvSpPr>
          <p:cNvPr id="199" name="Cuadro de texto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es-ES_tradnl" dirty="0">
                <a:latin typeface="Corbel" pitchFamily="34" charset="0"/>
              </a:rPr>
              <a:t>Marzo</a:t>
            </a:r>
          </a:p>
        </p:txBody>
      </p:sp>
      <p:sp>
        <p:nvSpPr>
          <p:cNvPr id="197" name="Rectángulo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_tradnl" dirty="0">
              <a:latin typeface="Corbel" panose="020B0503020204020204" pitchFamily="34" charset="0"/>
            </a:endParaRPr>
          </a:p>
        </p:txBody>
      </p:sp>
      <p:sp>
        <p:nvSpPr>
          <p:cNvPr id="245" name="Marcador de posición de texto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246" name="Marcador de posición de texto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247" name="Marcador de posición de texto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248" name="Marcador de posición de texto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249" name="Marcador de posición de texto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250" name="Marcador de posición de texto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251" name="Cuadro de texto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252" name="Cuadro de texto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253" name="Cuadro de texto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254" name="Cuadro de texto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</a:p>
        </p:txBody>
      </p:sp>
      <p:sp>
        <p:nvSpPr>
          <p:cNvPr id="255" name="Cuadro de texto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</a:p>
        </p:txBody>
      </p:sp>
      <p:sp>
        <p:nvSpPr>
          <p:cNvPr id="256" name="Cuadro de texto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947022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de abri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rupo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Grupo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Conector recto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Conector recto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Conector recto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Conector recto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Conector recto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Conector recto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Grupo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Conector recto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Conector recto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Conector recto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Conector recto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Conector recto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Conector recto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Grupo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Conector recto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Conector recto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Conector recto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Conector recto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Conector recto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Conector recto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Grupo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Conector recto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Conector recto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Conector recto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Conector recto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Conector recto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Conector recto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Grupo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Conector recto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Conector recto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Conector recto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Conector recto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Conector recto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Conector recto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Grupo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Conector recto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Conector recto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Conector recto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Conector recto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Conector recto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Conector recto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Grupo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Conector recto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Conector recto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Conector recto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Conector recto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Conector recto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Conector recto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Grupo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Conector recto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Conector recto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Conector recto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Conector recto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Conector recto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upo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Conector recto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Cuadro de texto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</a:t>
              </a:r>
            </a:p>
          </p:txBody>
        </p:sp>
        <p:sp>
          <p:nvSpPr>
            <p:cNvPr id="14" name="Cuadro de texto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</a:t>
              </a:r>
            </a:p>
          </p:txBody>
        </p:sp>
        <p:sp>
          <p:nvSpPr>
            <p:cNvPr id="15" name="CuadroDeTexto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3</a:t>
              </a:r>
            </a:p>
          </p:txBody>
        </p:sp>
        <p:sp>
          <p:nvSpPr>
            <p:cNvPr id="16" name="Cuadro de texto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4</a:t>
              </a:r>
            </a:p>
          </p:txBody>
        </p:sp>
        <p:sp>
          <p:nvSpPr>
            <p:cNvPr id="17" name="Cuadro de texto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5</a:t>
              </a:r>
            </a:p>
          </p:txBody>
        </p:sp>
        <p:sp>
          <p:nvSpPr>
            <p:cNvPr id="18" name="Cuadro de texto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</a:p>
          </p:txBody>
        </p:sp>
        <p:sp>
          <p:nvSpPr>
            <p:cNvPr id="19" name="Cuadro de texto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</a:p>
          </p:txBody>
        </p:sp>
        <p:sp>
          <p:nvSpPr>
            <p:cNvPr id="20" name="Cuadro de texto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</a:p>
          </p:txBody>
        </p:sp>
        <p:sp>
          <p:nvSpPr>
            <p:cNvPr id="21" name="Cuadro de texto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</a:p>
          </p:txBody>
        </p:sp>
        <p:sp>
          <p:nvSpPr>
            <p:cNvPr id="22" name="Cuadro de texto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</a:p>
          </p:txBody>
        </p:sp>
        <p:sp>
          <p:nvSpPr>
            <p:cNvPr id="23" name="Cuadro de texto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</a:p>
          </p:txBody>
        </p:sp>
        <p:sp>
          <p:nvSpPr>
            <p:cNvPr id="24" name="Cuadro de texto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</a:p>
          </p:txBody>
        </p:sp>
        <p:sp>
          <p:nvSpPr>
            <p:cNvPr id="25" name="Cuadro de texto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</a:p>
          </p:txBody>
        </p:sp>
        <p:sp>
          <p:nvSpPr>
            <p:cNvPr id="26" name="Cuadro de texto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</a:p>
          </p:txBody>
        </p:sp>
        <p:sp>
          <p:nvSpPr>
            <p:cNvPr id="27" name="Cuadro de texto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</a:p>
          </p:txBody>
        </p:sp>
        <p:sp>
          <p:nvSpPr>
            <p:cNvPr id="28" name="Cuadro de texto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</a:p>
          </p:txBody>
        </p:sp>
        <p:sp>
          <p:nvSpPr>
            <p:cNvPr id="29" name="Cuadro de texto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</a:p>
          </p:txBody>
        </p:sp>
        <p:sp>
          <p:nvSpPr>
            <p:cNvPr id="30" name="Cuadro de texto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</a:p>
          </p:txBody>
        </p:sp>
        <p:sp>
          <p:nvSpPr>
            <p:cNvPr id="31" name="Cuadro de texto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</a:p>
          </p:txBody>
        </p:sp>
        <p:sp>
          <p:nvSpPr>
            <p:cNvPr id="32" name="Cuadro de texto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</a:p>
          </p:txBody>
        </p:sp>
        <p:sp>
          <p:nvSpPr>
            <p:cNvPr id="33" name="Cuadro de texto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</a:p>
          </p:txBody>
        </p:sp>
        <p:sp>
          <p:nvSpPr>
            <p:cNvPr id="34" name="Cuadro de texto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</a:p>
          </p:txBody>
        </p:sp>
        <p:sp>
          <p:nvSpPr>
            <p:cNvPr id="35" name="Cuadro de texto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</a:p>
          </p:txBody>
        </p:sp>
        <p:sp>
          <p:nvSpPr>
            <p:cNvPr id="36" name="Cuadro de texto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</a:p>
          </p:txBody>
        </p:sp>
        <p:sp>
          <p:nvSpPr>
            <p:cNvPr id="37" name="Cuadro de texto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</a:p>
          </p:txBody>
        </p:sp>
      </p:grpSp>
      <p:sp>
        <p:nvSpPr>
          <p:cNvPr id="43" name="Marcador de posición de texto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44" name="Marcador de posición de texto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45" name="Marcador de posición de texto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46" name="Marcador de posición de texto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47" name="Marcador de posición de texto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48" name="Marcador de posición de texto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49" name="Marcador de posición de texto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50" name="Marcador de posición de texto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51" name="Marcador de posición de texto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52" name="Marcador de posición de texto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53" name="Marcador de posición de texto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54" name="Marcador de posición de texto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55" name="Marcador de posición de texto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56" name="Marcador de posición de texto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57" name="Marcador de posición de texto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58" name="Marcador de posición de texto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59" name="Marcador de posición de texto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60" name="Marcador de posición de texto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61" name="Marcador de posición de texto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62" name="Marcador de posición de texto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63" name="Marcador de posición de texto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64" name="Marcador de posición de texto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65" name="Marcador de posición de texto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66" name="Marcador de posición de texto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67" name="Marcador de posición de texto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73" name="Cuadro de texto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31</a:t>
            </a:r>
          </a:p>
        </p:txBody>
      </p:sp>
      <p:sp>
        <p:nvSpPr>
          <p:cNvPr id="74" name="Marcador de posición de texto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80" name="Cuadro de texto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kern="12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  <a:ea typeface="+mn-ea"/>
                <a:cs typeface="+mn-cs"/>
              </a:rPr>
              <a:t>30</a:t>
            </a:r>
          </a:p>
        </p:txBody>
      </p:sp>
      <p:sp>
        <p:nvSpPr>
          <p:cNvPr id="81" name="Marcador de posición de texto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87" name="Cuadro de texto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29</a:t>
            </a:r>
          </a:p>
        </p:txBody>
      </p:sp>
      <p:sp>
        <p:nvSpPr>
          <p:cNvPr id="88" name="Marcador de posición de texto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96" name="Cuadro de texto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28</a:t>
            </a:r>
          </a:p>
        </p:txBody>
      </p:sp>
      <p:sp>
        <p:nvSpPr>
          <p:cNvPr id="97" name="Marcador de posición de texto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105" name="Cuadro de texto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27</a:t>
            </a:r>
          </a:p>
        </p:txBody>
      </p:sp>
      <p:sp>
        <p:nvSpPr>
          <p:cNvPr id="106" name="Marcador de posición de texto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113" name="Cuadro de texto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26</a:t>
            </a:r>
          </a:p>
        </p:txBody>
      </p:sp>
      <p:sp>
        <p:nvSpPr>
          <p:cNvPr id="114" name="Marcador de posición de texto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115" name="Cuadro de texto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s-ES_tradnl" sz="1600" dirty="0">
                <a:solidFill>
                  <a:schemeClr val="accent1"/>
                </a:solidFill>
                <a:latin typeface="Corbel" panose="020B0503020204020204" pitchFamily="34" charset="0"/>
              </a:rPr>
              <a:t>Domingo</a:t>
            </a:r>
          </a:p>
        </p:txBody>
      </p:sp>
      <p:sp>
        <p:nvSpPr>
          <p:cNvPr id="116" name="Cuadro de texto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s-ES_tradnl" sz="1600" dirty="0">
                <a:solidFill>
                  <a:schemeClr val="accent1"/>
                </a:solidFill>
                <a:latin typeface="Corbel" panose="020B0503020204020204" pitchFamily="34" charset="0"/>
              </a:rPr>
              <a:t>Lunes</a:t>
            </a:r>
          </a:p>
        </p:txBody>
      </p:sp>
      <p:sp>
        <p:nvSpPr>
          <p:cNvPr id="117" name="Cuadro de texto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s-ES_tradnl" sz="1600" dirty="0">
                <a:solidFill>
                  <a:schemeClr val="accent1"/>
                </a:solidFill>
                <a:latin typeface="Corbel" panose="020B0503020204020204" pitchFamily="34" charset="0"/>
              </a:rPr>
              <a:t>Martes</a:t>
            </a:r>
          </a:p>
        </p:txBody>
      </p:sp>
      <p:sp>
        <p:nvSpPr>
          <p:cNvPr id="118" name="Cuadro de texto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s-ES_tradnl" sz="1600" dirty="0">
                <a:solidFill>
                  <a:schemeClr val="accent1"/>
                </a:solidFill>
                <a:latin typeface="Corbel" panose="020B0503020204020204" pitchFamily="34" charset="0"/>
              </a:rPr>
              <a:t>Miércoles</a:t>
            </a:r>
          </a:p>
        </p:txBody>
      </p:sp>
      <p:sp>
        <p:nvSpPr>
          <p:cNvPr id="119" name="Cuadro de texto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s-ES_tradnl" sz="1600" dirty="0">
                <a:solidFill>
                  <a:schemeClr val="accent1"/>
                </a:solidFill>
                <a:latin typeface="Corbel" panose="020B0503020204020204" pitchFamily="34" charset="0"/>
              </a:rPr>
              <a:t>Jueves</a:t>
            </a:r>
          </a:p>
        </p:txBody>
      </p:sp>
      <p:sp>
        <p:nvSpPr>
          <p:cNvPr id="120" name="Cuadro de texto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s-ES_tradnl" sz="1600" dirty="0">
                <a:solidFill>
                  <a:schemeClr val="accent1"/>
                </a:solidFill>
                <a:latin typeface="Corbel" panose="020B0503020204020204" pitchFamily="34" charset="0"/>
              </a:rPr>
              <a:t>Viernes</a:t>
            </a:r>
          </a:p>
        </p:txBody>
      </p:sp>
      <p:sp>
        <p:nvSpPr>
          <p:cNvPr id="121" name="Cuadro de texto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s-ES_tradnl" sz="1600" dirty="0">
                <a:solidFill>
                  <a:schemeClr val="accent1"/>
                </a:solidFill>
                <a:latin typeface="Corbel" panose="020B0503020204020204" pitchFamily="34" charset="0"/>
              </a:rPr>
              <a:t>Sábado</a:t>
            </a:r>
          </a:p>
        </p:txBody>
      </p:sp>
      <p:sp>
        <p:nvSpPr>
          <p:cNvPr id="122" name="Cuadro de texto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es-ES_tradnl" dirty="0">
                <a:latin typeface="Corbel" panose="020B0503020204020204" pitchFamily="34" charset="0"/>
              </a:rPr>
              <a:t>29</a:t>
            </a:r>
          </a:p>
        </p:txBody>
      </p:sp>
      <p:sp>
        <p:nvSpPr>
          <p:cNvPr id="123" name="Cuadro de texto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accent1"/>
                </a:solidFill>
                <a:latin typeface="Corbel" panose="020B0503020204020204" pitchFamily="34" charset="0"/>
              </a:rPr>
              <a:t>28</a:t>
            </a:r>
          </a:p>
        </p:txBody>
      </p:sp>
      <p:sp>
        <p:nvSpPr>
          <p:cNvPr id="124" name="Marcador de posición de texto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125" name="Marcador de posición de texto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126" name="Marcador de posición de texto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127" name="Cuadro de texto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accent1"/>
                </a:solidFill>
                <a:latin typeface="Corbel" panose="020B0503020204020204" pitchFamily="34" charset="0"/>
              </a:rPr>
              <a:t>30</a:t>
            </a:r>
          </a:p>
        </p:txBody>
      </p:sp>
      <p:sp>
        <p:nvSpPr>
          <p:cNvPr id="128" name="Marcador de posición de texto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129" name="Cuadro de texto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accent1"/>
                </a:solidFill>
                <a:latin typeface="Corbel" panose="020B0503020204020204" pitchFamily="34" charset="0"/>
              </a:rPr>
              <a:t>27</a:t>
            </a:r>
          </a:p>
        </p:txBody>
      </p:sp>
      <p:sp>
        <p:nvSpPr>
          <p:cNvPr id="182" name="Marcador de posición de texto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184" name="Cuadro de texto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accent1"/>
                </a:solidFill>
                <a:latin typeface="Corbel" panose="020B0503020204020204" pitchFamily="34" charset="0"/>
              </a:rPr>
              <a:t>26</a:t>
            </a:r>
          </a:p>
        </p:txBody>
      </p:sp>
      <p:sp>
        <p:nvSpPr>
          <p:cNvPr id="198" name="Cuadro de texto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es-ES_tradnl" sz="5400" cap="small" dirty="0">
                <a:solidFill>
                  <a:srgbClr val="58B4FB"/>
                </a:solidFill>
                <a:latin typeface="Corbel" pitchFamily="34" charset="0"/>
              </a:rPr>
              <a:t>2018</a:t>
            </a:r>
          </a:p>
        </p:txBody>
      </p:sp>
      <p:sp>
        <p:nvSpPr>
          <p:cNvPr id="199" name="Cuadro de texto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es-ES_tradnl" dirty="0">
                <a:latin typeface="Corbel" pitchFamily="34" charset="0"/>
              </a:rPr>
              <a:t>Abril</a:t>
            </a:r>
          </a:p>
        </p:txBody>
      </p:sp>
      <p:sp>
        <p:nvSpPr>
          <p:cNvPr id="197" name="Rectángulo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_tradnl" dirty="0">
              <a:latin typeface="Corbel" panose="020B0503020204020204" pitchFamily="34" charset="0"/>
            </a:endParaRPr>
          </a:p>
        </p:txBody>
      </p:sp>
      <p:sp>
        <p:nvSpPr>
          <p:cNvPr id="246" name="Marcador de posición de texto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247" name="Marcador de posición de texto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248" name="Marcador de posición de texto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249" name="Marcador de posición de texto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250" name="Marcador de posición de texto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251" name="Cuadro de texto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252" name="Cuadro de texto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253" name="Cuadro de texto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254" name="Cuadro de texto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255" name="Cuadro de texto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256" name="Cuadro de texto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</a:p>
        </p:txBody>
      </p:sp>
      <p:sp>
        <p:nvSpPr>
          <p:cNvPr id="153" name="Marcador de posición de texto 167">
            <a:extLst>
              <a:ext uri="{FF2B5EF4-FFF2-40B4-BE49-F238E27FC236}">
                <a16:creationId xmlns:a16="http://schemas.microsoft.com/office/drawing/2014/main" id="{EA0D571F-994B-424F-ABE8-2D19156C489A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3589593" y="5752323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</p:spTree>
    <p:extLst>
      <p:ext uri="{BB962C8B-B14F-4D97-AF65-F5344CB8AC3E}">
        <p14:creationId xmlns:p14="http://schemas.microsoft.com/office/powerpoint/2010/main" val="1847264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de may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rupo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Grupo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Conector recto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Conector recto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Conector recto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Conector recto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Conector recto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Conector recto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Grupo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Conector recto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Conector recto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Conector recto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Conector recto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Conector recto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Conector recto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Grupo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Conector recto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Conector recto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Conector recto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Conector recto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Conector recto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Conector recto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Grupo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Conector recto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Conector recto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Conector recto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Conector recto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Conector recto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Conector recto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Grupo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Conector recto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Conector recto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Conector recto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Conector recto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Conector recto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Conector recto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Grupo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Conector recto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Conector recto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Conector recto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Conector recto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Conector recto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Conector recto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Grupo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Conector recto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Conector recto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Conector recto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Conector recto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Conector recto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Conector recto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Grupo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Conector recto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Conector recto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Conector recto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Conector recto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Conector recto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upo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Conector recto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Cuadro de texto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</a:p>
          </p:txBody>
        </p:sp>
        <p:sp>
          <p:nvSpPr>
            <p:cNvPr id="14" name="Cuadro de texto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</a:p>
          </p:txBody>
        </p:sp>
        <p:sp>
          <p:nvSpPr>
            <p:cNvPr id="15" name="CuadroDeTexto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</a:p>
          </p:txBody>
        </p:sp>
        <p:sp>
          <p:nvSpPr>
            <p:cNvPr id="16" name="Cuadro de texto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</a:p>
          </p:txBody>
        </p:sp>
        <p:sp>
          <p:nvSpPr>
            <p:cNvPr id="17" name="Cuadro de texto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</a:p>
          </p:txBody>
        </p:sp>
        <p:sp>
          <p:nvSpPr>
            <p:cNvPr id="18" name="Cuadro de texto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</a:p>
          </p:txBody>
        </p:sp>
        <p:sp>
          <p:nvSpPr>
            <p:cNvPr id="19" name="Cuadro de texto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</a:p>
          </p:txBody>
        </p:sp>
        <p:sp>
          <p:nvSpPr>
            <p:cNvPr id="20" name="Cuadro de texto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</a:p>
          </p:txBody>
        </p:sp>
        <p:sp>
          <p:nvSpPr>
            <p:cNvPr id="21" name="Cuadro de texto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</a:p>
          </p:txBody>
        </p:sp>
        <p:sp>
          <p:nvSpPr>
            <p:cNvPr id="22" name="Cuadro de texto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</a:p>
          </p:txBody>
        </p:sp>
        <p:sp>
          <p:nvSpPr>
            <p:cNvPr id="23" name="Cuadro de texto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</a:p>
          </p:txBody>
        </p:sp>
        <p:sp>
          <p:nvSpPr>
            <p:cNvPr id="24" name="Cuadro de texto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</a:p>
          </p:txBody>
        </p:sp>
        <p:sp>
          <p:nvSpPr>
            <p:cNvPr id="25" name="Cuadro de texto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</a:p>
          </p:txBody>
        </p:sp>
        <p:sp>
          <p:nvSpPr>
            <p:cNvPr id="26" name="Cuadro de texto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</a:p>
          </p:txBody>
        </p:sp>
        <p:sp>
          <p:nvSpPr>
            <p:cNvPr id="27" name="Cuadro de texto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</a:p>
          </p:txBody>
        </p:sp>
        <p:sp>
          <p:nvSpPr>
            <p:cNvPr id="28" name="Cuadro de texto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</a:p>
          </p:txBody>
        </p:sp>
        <p:sp>
          <p:nvSpPr>
            <p:cNvPr id="29" name="Cuadro de texto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</a:p>
          </p:txBody>
        </p:sp>
        <p:sp>
          <p:nvSpPr>
            <p:cNvPr id="30" name="Cuadro de texto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</a:p>
          </p:txBody>
        </p:sp>
        <p:sp>
          <p:nvSpPr>
            <p:cNvPr id="31" name="Cuadro de texto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</a:p>
          </p:txBody>
        </p:sp>
        <p:sp>
          <p:nvSpPr>
            <p:cNvPr id="32" name="Cuadro de texto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</a:p>
          </p:txBody>
        </p:sp>
        <p:sp>
          <p:nvSpPr>
            <p:cNvPr id="33" name="Cuadro de texto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</a:p>
          </p:txBody>
        </p:sp>
        <p:sp>
          <p:nvSpPr>
            <p:cNvPr id="34" name="Cuadro de texto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27</a:t>
              </a:r>
            </a:p>
          </p:txBody>
        </p:sp>
        <p:sp>
          <p:nvSpPr>
            <p:cNvPr id="35" name="Cuadro de texto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28</a:t>
              </a:r>
            </a:p>
          </p:txBody>
        </p:sp>
        <p:sp>
          <p:nvSpPr>
            <p:cNvPr id="36" name="Cuadro de texto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29</a:t>
              </a:r>
            </a:p>
          </p:txBody>
        </p:sp>
        <p:sp>
          <p:nvSpPr>
            <p:cNvPr id="37" name="Cuadro de texto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30</a:t>
              </a:r>
            </a:p>
          </p:txBody>
        </p:sp>
      </p:grpSp>
      <p:sp>
        <p:nvSpPr>
          <p:cNvPr id="43" name="Marcador de posición de texto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44" name="Marcador de posición de texto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45" name="Marcador de posición de texto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46" name="Marcador de posición de texto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47" name="Marcador de posición de texto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48" name="Marcador de posición de texto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49" name="Marcador de posición de texto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50" name="Marcador de posición de texto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51" name="Marcador de posición de texto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52" name="Marcador de posición de texto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53" name="Marcador de posición de texto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54" name="Marcador de posición de texto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55" name="Marcador de posición de texto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56" name="Marcador de posición de texto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57" name="Marcador de posición de texto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58" name="Marcador de posición de texto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59" name="Marcador de posición de texto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60" name="Marcador de posición de texto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61" name="Marcador de posición de texto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62" name="Marcador de posición de texto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63" name="Marcador de posición de texto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64" name="Marcador de posición de texto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65" name="Marcador de posición de texto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66" name="Marcador de posición de texto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67" name="Marcador de posición de texto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73" name="Cuadro de texto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es-ES_tradnl" dirty="0"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74" name="Marcador de posición de texto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80" name="Cuadro de texto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es-ES_tradnl" dirty="0"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81" name="Marcador de posición de texto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87" name="Cuadro de texto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es-ES_tradnl" dirty="0"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88" name="Marcador de posición de texto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96" name="Cuadro de texto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es-ES_tradnl" dirty="0"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97" name="Marcador de posición de texto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105" name="Cuadro de texto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es-ES_tradnl" dirty="0"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106" name="Marcador de posición de texto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113" name="Cuadro de texto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es-ES_tradnl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30</a:t>
            </a:r>
          </a:p>
        </p:txBody>
      </p:sp>
      <p:sp>
        <p:nvSpPr>
          <p:cNvPr id="114" name="Marcador de posición de texto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115" name="Cuadro de texto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s-ES_tradnl" sz="1600" dirty="0">
                <a:solidFill>
                  <a:schemeClr val="accent1"/>
                </a:solidFill>
                <a:latin typeface="Corbel" panose="020B0503020204020204" pitchFamily="34" charset="0"/>
              </a:rPr>
              <a:t>Domingo</a:t>
            </a:r>
          </a:p>
        </p:txBody>
      </p:sp>
      <p:sp>
        <p:nvSpPr>
          <p:cNvPr id="116" name="Cuadro de texto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s-ES_tradnl" sz="1600" dirty="0">
                <a:solidFill>
                  <a:schemeClr val="accent1"/>
                </a:solidFill>
                <a:latin typeface="Corbel" panose="020B0503020204020204" pitchFamily="34" charset="0"/>
              </a:rPr>
              <a:t>Lunes</a:t>
            </a:r>
          </a:p>
        </p:txBody>
      </p:sp>
      <p:sp>
        <p:nvSpPr>
          <p:cNvPr id="117" name="Cuadro de texto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s-ES_tradnl" sz="1600" dirty="0">
                <a:solidFill>
                  <a:schemeClr val="accent1"/>
                </a:solidFill>
                <a:latin typeface="Corbel" panose="020B0503020204020204" pitchFamily="34" charset="0"/>
              </a:rPr>
              <a:t>Martes</a:t>
            </a:r>
          </a:p>
        </p:txBody>
      </p:sp>
      <p:sp>
        <p:nvSpPr>
          <p:cNvPr id="118" name="Cuadro de texto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s-ES_tradnl" sz="1600" dirty="0">
                <a:solidFill>
                  <a:schemeClr val="accent1"/>
                </a:solidFill>
                <a:latin typeface="Corbel" panose="020B0503020204020204" pitchFamily="34" charset="0"/>
              </a:rPr>
              <a:t>Miércoles</a:t>
            </a:r>
          </a:p>
        </p:txBody>
      </p:sp>
      <p:sp>
        <p:nvSpPr>
          <p:cNvPr id="119" name="Cuadro de texto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s-ES_tradnl" sz="1600" dirty="0">
                <a:solidFill>
                  <a:schemeClr val="accent1"/>
                </a:solidFill>
                <a:latin typeface="Corbel" panose="020B0503020204020204" pitchFamily="34" charset="0"/>
              </a:rPr>
              <a:t>Jueves</a:t>
            </a:r>
          </a:p>
        </p:txBody>
      </p:sp>
      <p:sp>
        <p:nvSpPr>
          <p:cNvPr id="120" name="Cuadro de texto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s-ES_tradnl" sz="1600" dirty="0">
                <a:solidFill>
                  <a:schemeClr val="accent1"/>
                </a:solidFill>
                <a:latin typeface="Corbel" panose="020B0503020204020204" pitchFamily="34" charset="0"/>
              </a:rPr>
              <a:t>Viernes</a:t>
            </a:r>
          </a:p>
        </p:txBody>
      </p:sp>
      <p:sp>
        <p:nvSpPr>
          <p:cNvPr id="121" name="Cuadro de texto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s-ES_tradnl" sz="1600" dirty="0">
                <a:solidFill>
                  <a:schemeClr val="accent1"/>
                </a:solidFill>
                <a:latin typeface="Corbel" panose="020B0503020204020204" pitchFamily="34" charset="0"/>
              </a:rPr>
              <a:t>Sábado</a:t>
            </a:r>
          </a:p>
        </p:txBody>
      </p:sp>
      <p:sp>
        <p:nvSpPr>
          <p:cNvPr id="122" name="Cuadro de texto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s-ES_tradnl" dirty="0"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123" name="Cuadro de texto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s-ES_tradnl" dirty="0"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124" name="Marcador de posición de texto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125" name="Marcador de posición de texto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126" name="Marcador de posición de texto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127" name="Cuadro de texto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s-ES_tradnl" dirty="0"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128" name="Marcador de posición de texto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129" name="Cuadro de texto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s-ES_tradnl" dirty="0"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182" name="Marcador de posición de texto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184" name="Cuadro de texto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s-ES_tradnl" dirty="0">
                <a:solidFill>
                  <a:schemeClr val="accent1"/>
                </a:solidFill>
                <a:latin typeface="Corbel" panose="020B0503020204020204" pitchFamily="34" charset="0"/>
              </a:rPr>
              <a:t>31</a:t>
            </a:r>
          </a:p>
        </p:txBody>
      </p:sp>
      <p:sp>
        <p:nvSpPr>
          <p:cNvPr id="198" name="Cuadro de texto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es-ES_tradnl" sz="5400" cap="small" dirty="0">
                <a:solidFill>
                  <a:srgbClr val="58B4FB"/>
                </a:solidFill>
                <a:latin typeface="Corbel" pitchFamily="34" charset="0"/>
              </a:rPr>
              <a:t>2018</a:t>
            </a:r>
          </a:p>
        </p:txBody>
      </p:sp>
      <p:sp>
        <p:nvSpPr>
          <p:cNvPr id="199" name="Cuadro de texto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es-ES_tradnl" dirty="0">
                <a:latin typeface="Corbel" pitchFamily="34" charset="0"/>
              </a:rPr>
              <a:t>Mayo</a:t>
            </a:r>
          </a:p>
        </p:txBody>
      </p:sp>
      <p:sp>
        <p:nvSpPr>
          <p:cNvPr id="197" name="Rectángulo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_tradnl" dirty="0">
              <a:latin typeface="Corbel" panose="020B0503020204020204" pitchFamily="34" charset="0"/>
            </a:endParaRPr>
          </a:p>
        </p:txBody>
      </p:sp>
      <p:sp>
        <p:nvSpPr>
          <p:cNvPr id="245" name="Marcador de posición de texto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246" name="Marcador de posición de texto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247" name="Marcador de posición de texto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248" name="Marcador de posición de texto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249" name="Marcador de posición de texto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250" name="Marcador de posición de texto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251" name="Cuadro de texto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s-ES_tradnl" dirty="0"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252" name="Cuadro de texto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</a:p>
        </p:txBody>
      </p:sp>
      <p:sp>
        <p:nvSpPr>
          <p:cNvPr id="253" name="Cuadro de texto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</a:p>
        </p:txBody>
      </p:sp>
      <p:sp>
        <p:nvSpPr>
          <p:cNvPr id="254" name="Cuadro de texto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8</a:t>
            </a:r>
          </a:p>
        </p:txBody>
      </p:sp>
      <p:sp>
        <p:nvSpPr>
          <p:cNvPr id="255" name="Cuadro de texto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9</a:t>
            </a:r>
          </a:p>
        </p:txBody>
      </p:sp>
      <p:sp>
        <p:nvSpPr>
          <p:cNvPr id="256" name="Cuadro de texto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2704772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de jun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rupo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Grupo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Conector recto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Conector recto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Conector recto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Conector recto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Conector recto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Conector recto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Grupo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Conector recto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Conector recto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Conector recto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Conector recto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Conector recto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Conector recto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Grupo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Conector recto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Conector recto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Conector recto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Conector recto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Conector recto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Conector recto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Grupo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Conector recto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Conector recto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Conector recto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Conector recto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Conector recto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Conector recto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Grupo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Conector recto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Conector recto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Conector recto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Conector recto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Conector recto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Conector recto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Grupo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Conector recto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Conector recto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Conector recto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Conector recto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Conector recto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Conector recto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Grupo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Conector recto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Conector recto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Conector recto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Conector recto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Conector recto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Conector recto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Grupo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Conector recto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Conector recto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Conector recto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Conector recto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Conector recto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upo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Conector recto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Cuadro de texto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3</a:t>
              </a:r>
            </a:p>
          </p:txBody>
        </p:sp>
        <p:sp>
          <p:nvSpPr>
            <p:cNvPr id="14" name="Cuadro de texto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4</a:t>
              </a:r>
            </a:p>
          </p:txBody>
        </p:sp>
        <p:sp>
          <p:nvSpPr>
            <p:cNvPr id="15" name="Cuadro de texto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5</a:t>
              </a:r>
            </a:p>
          </p:txBody>
        </p:sp>
        <p:sp>
          <p:nvSpPr>
            <p:cNvPr id="16" name="Cuadro de texto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</a:p>
          </p:txBody>
        </p:sp>
        <p:sp>
          <p:nvSpPr>
            <p:cNvPr id="17" name="Cuadro de texto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</a:p>
          </p:txBody>
        </p:sp>
        <p:sp>
          <p:nvSpPr>
            <p:cNvPr id="18" name="Cuadro de texto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</a:p>
          </p:txBody>
        </p:sp>
        <p:sp>
          <p:nvSpPr>
            <p:cNvPr id="19" name="Cuadro de texto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</a:p>
          </p:txBody>
        </p:sp>
        <p:sp>
          <p:nvSpPr>
            <p:cNvPr id="20" name="Cuadro de texto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</a:p>
          </p:txBody>
        </p:sp>
        <p:sp>
          <p:nvSpPr>
            <p:cNvPr id="21" name="Cuadro de texto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</a:p>
          </p:txBody>
        </p:sp>
        <p:sp>
          <p:nvSpPr>
            <p:cNvPr id="22" name="Cuadro de texto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</a:p>
          </p:txBody>
        </p:sp>
        <p:sp>
          <p:nvSpPr>
            <p:cNvPr id="23" name="Cuadro de texto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</a:p>
          </p:txBody>
        </p:sp>
        <p:sp>
          <p:nvSpPr>
            <p:cNvPr id="24" name="Cuadro de texto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</a:p>
          </p:txBody>
        </p:sp>
        <p:sp>
          <p:nvSpPr>
            <p:cNvPr id="25" name="Cuadro de texto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</a:p>
          </p:txBody>
        </p:sp>
        <p:sp>
          <p:nvSpPr>
            <p:cNvPr id="26" name="Cuadro de texto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</a:p>
          </p:txBody>
        </p:sp>
        <p:sp>
          <p:nvSpPr>
            <p:cNvPr id="27" name="Cuadro de texto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</a:p>
          </p:txBody>
        </p:sp>
        <p:sp>
          <p:nvSpPr>
            <p:cNvPr id="28" name="Cuadro de texto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</a:p>
          </p:txBody>
        </p:sp>
        <p:sp>
          <p:nvSpPr>
            <p:cNvPr id="29" name="Cuadro de texto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</a:p>
          </p:txBody>
        </p:sp>
        <p:sp>
          <p:nvSpPr>
            <p:cNvPr id="30" name="Cuadro de texto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</a:p>
          </p:txBody>
        </p:sp>
        <p:sp>
          <p:nvSpPr>
            <p:cNvPr id="31" name="Cuadro de texto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</a:p>
          </p:txBody>
        </p:sp>
        <p:sp>
          <p:nvSpPr>
            <p:cNvPr id="32" name="Cuadro de texto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</a:p>
          </p:txBody>
        </p:sp>
        <p:sp>
          <p:nvSpPr>
            <p:cNvPr id="33" name="Cuadro de texto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</a:p>
          </p:txBody>
        </p:sp>
        <p:sp>
          <p:nvSpPr>
            <p:cNvPr id="34" name="Cuadro de texto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</a:p>
          </p:txBody>
        </p:sp>
        <p:sp>
          <p:nvSpPr>
            <p:cNvPr id="35" name="Cuadro de texto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</a:p>
          </p:txBody>
        </p:sp>
        <p:sp>
          <p:nvSpPr>
            <p:cNvPr id="36" name="Cuadro de texto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</a:p>
          </p:txBody>
        </p:sp>
        <p:sp>
          <p:nvSpPr>
            <p:cNvPr id="37" name="Cuadro de texto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27</a:t>
              </a:r>
            </a:p>
          </p:txBody>
        </p:sp>
      </p:grpSp>
      <p:sp>
        <p:nvSpPr>
          <p:cNvPr id="43" name="Marcador de posición de texto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44" name="Marcador de posición de texto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45" name="Marcador de posición de texto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46" name="Marcador de posición de texto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47" name="Marcador de posición de texto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48" name="Marcador de posición de texto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49" name="Marcador de posición de texto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50" name="Marcador de posición de texto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51" name="Marcador de posición de texto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52" name="Marcador de posición de texto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53" name="Marcador de posición de texto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54" name="Marcador de posición de texto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55" name="Marcador de posición de texto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56" name="Marcador de posición de texto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57" name="Marcador de posición de texto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58" name="Marcador de posición de texto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59" name="Marcador de posición de texto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60" name="Marcador de posición de texto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61" name="Marcador de posición de texto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62" name="Marcador de posición de texto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63" name="Marcador de posición de texto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64" name="Marcador de posición de texto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65" name="Marcador de posición de texto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66" name="Marcador de posición de texto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67" name="Marcador de posición de texto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73" name="Cuadro de texto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accent1"/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74" name="Marcador de posición de texto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80" name="Cuadro de texto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81" name="Marcador de posición de texto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87" name="Cuadro de texto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31</a:t>
            </a:r>
          </a:p>
        </p:txBody>
      </p:sp>
      <p:sp>
        <p:nvSpPr>
          <p:cNvPr id="88" name="Marcador de posición de texto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96" name="Cuadro de texto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s-ES_tradnl" dirty="0">
                <a:latin typeface="Corbel" panose="020B0503020204020204" pitchFamily="34" charset="0"/>
              </a:rPr>
              <a:t>30</a:t>
            </a:r>
          </a:p>
        </p:txBody>
      </p:sp>
      <p:sp>
        <p:nvSpPr>
          <p:cNvPr id="97" name="Marcador de posición de texto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105" name="Cuadro de texto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29</a:t>
            </a:r>
          </a:p>
        </p:txBody>
      </p:sp>
      <p:sp>
        <p:nvSpPr>
          <p:cNvPr id="106" name="Marcador de posición de texto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113" name="Cuadro de texto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28</a:t>
            </a:r>
          </a:p>
        </p:txBody>
      </p:sp>
      <p:sp>
        <p:nvSpPr>
          <p:cNvPr id="114" name="Marcador de posición de texto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115" name="Cuadro de texto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s-ES_tradnl" sz="1600" dirty="0">
                <a:solidFill>
                  <a:schemeClr val="accent1"/>
                </a:solidFill>
                <a:latin typeface="Corbel" panose="020B0503020204020204" pitchFamily="34" charset="0"/>
              </a:rPr>
              <a:t>Domingo</a:t>
            </a:r>
          </a:p>
        </p:txBody>
      </p:sp>
      <p:sp>
        <p:nvSpPr>
          <p:cNvPr id="116" name="Cuadro de texto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s-ES_tradnl" sz="1600" dirty="0">
                <a:solidFill>
                  <a:schemeClr val="accent1"/>
                </a:solidFill>
                <a:latin typeface="Corbel" panose="020B0503020204020204" pitchFamily="34" charset="0"/>
              </a:rPr>
              <a:t>Lunes</a:t>
            </a:r>
          </a:p>
        </p:txBody>
      </p:sp>
      <p:sp>
        <p:nvSpPr>
          <p:cNvPr id="117" name="Cuadro de texto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s-ES_tradnl" sz="1600" dirty="0">
                <a:solidFill>
                  <a:schemeClr val="accent1"/>
                </a:solidFill>
                <a:latin typeface="Corbel" panose="020B0503020204020204" pitchFamily="34" charset="0"/>
              </a:rPr>
              <a:t>Martes</a:t>
            </a:r>
          </a:p>
        </p:txBody>
      </p:sp>
      <p:sp>
        <p:nvSpPr>
          <p:cNvPr id="118" name="Cuadro de texto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s-ES_tradnl" sz="1600" dirty="0">
                <a:solidFill>
                  <a:schemeClr val="accent1"/>
                </a:solidFill>
                <a:latin typeface="Corbel" panose="020B0503020204020204" pitchFamily="34" charset="0"/>
              </a:rPr>
              <a:t>Miércoles</a:t>
            </a:r>
          </a:p>
        </p:txBody>
      </p:sp>
      <p:sp>
        <p:nvSpPr>
          <p:cNvPr id="119" name="Cuadro de texto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s-ES_tradnl" sz="1600" dirty="0">
                <a:solidFill>
                  <a:schemeClr val="accent1"/>
                </a:solidFill>
                <a:latin typeface="Corbel" panose="020B0503020204020204" pitchFamily="34" charset="0"/>
              </a:rPr>
              <a:t>Jueves</a:t>
            </a:r>
          </a:p>
        </p:txBody>
      </p:sp>
      <p:sp>
        <p:nvSpPr>
          <p:cNvPr id="120" name="Cuadro de texto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s-ES_tradnl" sz="1600" dirty="0">
                <a:solidFill>
                  <a:schemeClr val="accent1"/>
                </a:solidFill>
                <a:latin typeface="Corbel" panose="020B0503020204020204" pitchFamily="34" charset="0"/>
              </a:rPr>
              <a:t>Viernes</a:t>
            </a:r>
          </a:p>
        </p:txBody>
      </p:sp>
      <p:sp>
        <p:nvSpPr>
          <p:cNvPr id="121" name="Cuadro de texto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s-ES_tradnl" sz="1600" dirty="0">
                <a:solidFill>
                  <a:schemeClr val="accent1"/>
                </a:solidFill>
                <a:latin typeface="Corbel" panose="020B0503020204020204" pitchFamily="34" charset="0"/>
              </a:rPr>
              <a:t>Sábado</a:t>
            </a:r>
          </a:p>
        </p:txBody>
      </p:sp>
      <p:sp>
        <p:nvSpPr>
          <p:cNvPr id="122" name="Cuadro de texto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123" name="Cuadro de texto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accent1"/>
                </a:solidFill>
                <a:latin typeface="Corbel" panose="020B0503020204020204" pitchFamily="34" charset="0"/>
              </a:rPr>
              <a:t>30</a:t>
            </a:r>
          </a:p>
        </p:txBody>
      </p:sp>
      <p:sp>
        <p:nvSpPr>
          <p:cNvPr id="124" name="Marcador de posición de texto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125" name="Marcador de posición de texto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126" name="Marcador de posición de texto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127" name="Cuadro de texto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128" name="Marcador de posición de texto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129" name="Cuadro de texto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es-ES_tradnl" dirty="0">
                <a:latin typeface="Corbel" panose="020B0503020204020204" pitchFamily="34" charset="0"/>
              </a:rPr>
              <a:t>29</a:t>
            </a:r>
          </a:p>
        </p:txBody>
      </p:sp>
      <p:sp>
        <p:nvSpPr>
          <p:cNvPr id="182" name="Marcador de posición de texto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184" name="Cuadro de texto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accent1"/>
                </a:solidFill>
                <a:latin typeface="Corbel" panose="020B0503020204020204" pitchFamily="34" charset="0"/>
              </a:rPr>
              <a:t>28</a:t>
            </a:r>
          </a:p>
        </p:txBody>
      </p:sp>
      <p:sp>
        <p:nvSpPr>
          <p:cNvPr id="198" name="Cuadro de texto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es-ES_tradnl" sz="5400" cap="small" dirty="0">
                <a:solidFill>
                  <a:srgbClr val="58B4FB"/>
                </a:solidFill>
                <a:latin typeface="Corbel" pitchFamily="34" charset="0"/>
              </a:rPr>
              <a:t>2018</a:t>
            </a:r>
          </a:p>
        </p:txBody>
      </p:sp>
      <p:sp>
        <p:nvSpPr>
          <p:cNvPr id="199" name="Cuadro de texto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es-ES_tradnl" dirty="0">
                <a:latin typeface="Corbel" pitchFamily="34" charset="0"/>
              </a:rPr>
              <a:t>Junio</a:t>
            </a:r>
          </a:p>
        </p:txBody>
      </p:sp>
      <p:sp>
        <p:nvSpPr>
          <p:cNvPr id="197" name="Rectángulo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_tradnl" dirty="0">
              <a:latin typeface="Corbel" panose="020B0503020204020204" pitchFamily="34" charset="0"/>
            </a:endParaRPr>
          </a:p>
        </p:txBody>
      </p:sp>
      <p:sp>
        <p:nvSpPr>
          <p:cNvPr id="245" name="Marcador de posición de texto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246" name="Marcador de posición de texto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247" name="Marcador de posición de texto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248" name="Marcador de posición de texto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249" name="Marcador de posición de texto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250" name="Marcador de posición de texto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251" name="Cuadro de texto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252" name="Cuadro de texto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253" name="Cuadro de texto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254" name="Cuadro de texto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</a:p>
        </p:txBody>
      </p:sp>
      <p:sp>
        <p:nvSpPr>
          <p:cNvPr id="255" name="Cuadro de texto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</a:p>
        </p:txBody>
      </p:sp>
      <p:sp>
        <p:nvSpPr>
          <p:cNvPr id="256" name="Cuadro de texto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878275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de jul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rupo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Grupo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Conector recto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Conector recto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Conector recto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Conector recto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Conector recto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Conector recto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Grupo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Conector recto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Conector recto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Conector recto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Conector recto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Conector recto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Conector recto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Grupo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Conector recto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Conector recto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Conector recto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Conector recto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Conector recto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Conector recto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Grupo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Conector recto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Conector recto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Conector recto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Conector recto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Conector recto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Conector recto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Grupo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Conector recto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Conector recto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Conector recto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Conector recto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Conector recto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Conector recto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Grupo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Conector recto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Conector recto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Conector recto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Conector recto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Conector recto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Conector recto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Grupo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Conector recto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Conector recto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Conector recto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Conector recto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Conector recto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Conector recto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Grupo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Conector recto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Conector recto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Conector recto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Conector recto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Conector recto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upo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Conector recto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Cuadro de texto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</a:t>
              </a:r>
            </a:p>
          </p:txBody>
        </p:sp>
        <p:sp>
          <p:nvSpPr>
            <p:cNvPr id="14" name="Cuadro de texto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</a:t>
              </a:r>
            </a:p>
          </p:txBody>
        </p:sp>
        <p:sp>
          <p:nvSpPr>
            <p:cNvPr id="15" name="CuadroDeTexto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3</a:t>
              </a:r>
            </a:p>
          </p:txBody>
        </p:sp>
        <p:sp>
          <p:nvSpPr>
            <p:cNvPr id="16" name="Cuadro de texto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4</a:t>
              </a:r>
            </a:p>
          </p:txBody>
        </p:sp>
        <p:sp>
          <p:nvSpPr>
            <p:cNvPr id="17" name="Cuadro de texto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5</a:t>
              </a:r>
            </a:p>
          </p:txBody>
        </p:sp>
        <p:sp>
          <p:nvSpPr>
            <p:cNvPr id="18" name="Cuadro de texto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</a:p>
          </p:txBody>
        </p:sp>
        <p:sp>
          <p:nvSpPr>
            <p:cNvPr id="19" name="Cuadro de texto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</a:p>
          </p:txBody>
        </p:sp>
        <p:sp>
          <p:nvSpPr>
            <p:cNvPr id="20" name="Cuadro de texto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</a:p>
          </p:txBody>
        </p:sp>
        <p:sp>
          <p:nvSpPr>
            <p:cNvPr id="21" name="Cuadro de texto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</a:p>
          </p:txBody>
        </p:sp>
        <p:sp>
          <p:nvSpPr>
            <p:cNvPr id="22" name="Cuadro de texto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</a:p>
          </p:txBody>
        </p:sp>
        <p:sp>
          <p:nvSpPr>
            <p:cNvPr id="23" name="Cuadro de texto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</a:p>
          </p:txBody>
        </p:sp>
        <p:sp>
          <p:nvSpPr>
            <p:cNvPr id="24" name="Cuadro de texto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</a:p>
          </p:txBody>
        </p:sp>
        <p:sp>
          <p:nvSpPr>
            <p:cNvPr id="25" name="Cuadro de texto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</a:p>
          </p:txBody>
        </p:sp>
        <p:sp>
          <p:nvSpPr>
            <p:cNvPr id="26" name="Cuadro de texto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</a:p>
          </p:txBody>
        </p:sp>
        <p:sp>
          <p:nvSpPr>
            <p:cNvPr id="27" name="Cuadro de texto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</a:p>
          </p:txBody>
        </p:sp>
        <p:sp>
          <p:nvSpPr>
            <p:cNvPr id="28" name="Cuadro de texto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</a:p>
          </p:txBody>
        </p:sp>
        <p:sp>
          <p:nvSpPr>
            <p:cNvPr id="29" name="Cuadro de texto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</a:p>
          </p:txBody>
        </p:sp>
        <p:sp>
          <p:nvSpPr>
            <p:cNvPr id="30" name="Cuadro de texto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</a:p>
          </p:txBody>
        </p:sp>
        <p:sp>
          <p:nvSpPr>
            <p:cNvPr id="31" name="Cuadro de texto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</a:p>
          </p:txBody>
        </p:sp>
        <p:sp>
          <p:nvSpPr>
            <p:cNvPr id="32" name="Cuadro de texto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</a:p>
          </p:txBody>
        </p:sp>
        <p:sp>
          <p:nvSpPr>
            <p:cNvPr id="33" name="Cuadro de texto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</a:p>
          </p:txBody>
        </p:sp>
        <p:sp>
          <p:nvSpPr>
            <p:cNvPr id="34" name="Cuadro de texto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</a:p>
          </p:txBody>
        </p:sp>
        <p:sp>
          <p:nvSpPr>
            <p:cNvPr id="35" name="Cuadro de texto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</a:p>
          </p:txBody>
        </p:sp>
        <p:sp>
          <p:nvSpPr>
            <p:cNvPr id="36" name="Cuadro de texto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</a:p>
          </p:txBody>
        </p:sp>
        <p:sp>
          <p:nvSpPr>
            <p:cNvPr id="37" name="Cuadro de texto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s-ES_trad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</a:p>
          </p:txBody>
        </p:sp>
      </p:grpSp>
      <p:sp>
        <p:nvSpPr>
          <p:cNvPr id="43" name="Marcador de posición de texto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44" name="Marcador de posición de texto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45" name="Marcador de posición de texto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46" name="Marcador de posición de texto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47" name="Marcador de posición de texto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48" name="Marcador de posición de texto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49" name="Marcador de posición de texto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50" name="Marcador de posición de texto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51" name="Marcador de posición de texto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52" name="Marcador de posición de texto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53" name="Marcador de posición de texto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54" name="Marcador de posición de texto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55" name="Marcador de posición de texto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56" name="Marcador de posición de texto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57" name="Marcador de posición de texto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58" name="Marcador de posición de texto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59" name="Marcador de posición de texto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60" name="Marcador de posición de texto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61" name="Marcador de posición de texto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62" name="Marcador de posición de texto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63" name="Marcador de posición de texto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64" name="Marcador de posición de texto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65" name="Marcador de posición de texto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66" name="Marcador de posición de texto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67" name="Marcador de posición de texto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73" name="Cuadro de texto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30</a:t>
            </a:r>
          </a:p>
        </p:txBody>
      </p:sp>
      <p:sp>
        <p:nvSpPr>
          <p:cNvPr id="74" name="Marcador de posición de texto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80" name="Cuadro de texto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s-ES_tradnl" dirty="0">
                <a:latin typeface="Corbel" panose="020B0503020204020204" pitchFamily="34" charset="0"/>
              </a:rPr>
              <a:t>29</a:t>
            </a:r>
          </a:p>
        </p:txBody>
      </p:sp>
      <p:sp>
        <p:nvSpPr>
          <p:cNvPr id="81" name="Marcador de posición de texto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87" name="Cuadro de texto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28</a:t>
            </a:r>
          </a:p>
        </p:txBody>
      </p:sp>
      <p:sp>
        <p:nvSpPr>
          <p:cNvPr id="88" name="Marcador de posición de texto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96" name="Cuadro de texto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27</a:t>
            </a:r>
          </a:p>
        </p:txBody>
      </p:sp>
      <p:sp>
        <p:nvSpPr>
          <p:cNvPr id="97" name="Marcador de posición de texto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105" name="Cuadro de texto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26</a:t>
            </a:r>
          </a:p>
        </p:txBody>
      </p:sp>
      <p:sp>
        <p:nvSpPr>
          <p:cNvPr id="106" name="Marcador de posición de texto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113" name="Cuadro de texto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25</a:t>
            </a:r>
          </a:p>
        </p:txBody>
      </p:sp>
      <p:sp>
        <p:nvSpPr>
          <p:cNvPr id="114" name="Marcador de posición de texto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115" name="Cuadro de texto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s-ES_tradnl" sz="1600" dirty="0">
                <a:solidFill>
                  <a:schemeClr val="accent1"/>
                </a:solidFill>
                <a:latin typeface="Corbel" panose="020B0503020204020204" pitchFamily="34" charset="0"/>
              </a:rPr>
              <a:t>Domingo</a:t>
            </a:r>
          </a:p>
        </p:txBody>
      </p:sp>
      <p:sp>
        <p:nvSpPr>
          <p:cNvPr id="116" name="Cuadro de texto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s-ES_tradnl" sz="1600" dirty="0">
                <a:solidFill>
                  <a:schemeClr val="accent1"/>
                </a:solidFill>
                <a:latin typeface="Corbel" panose="020B0503020204020204" pitchFamily="34" charset="0"/>
              </a:rPr>
              <a:t>Lunes</a:t>
            </a:r>
          </a:p>
        </p:txBody>
      </p:sp>
      <p:sp>
        <p:nvSpPr>
          <p:cNvPr id="117" name="Cuadro de texto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s-ES_tradnl" sz="1600" dirty="0">
                <a:solidFill>
                  <a:schemeClr val="accent1"/>
                </a:solidFill>
                <a:latin typeface="Corbel" panose="020B0503020204020204" pitchFamily="34" charset="0"/>
              </a:rPr>
              <a:t>Martes</a:t>
            </a:r>
          </a:p>
        </p:txBody>
      </p:sp>
      <p:sp>
        <p:nvSpPr>
          <p:cNvPr id="118" name="Cuadro de texto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s-ES_tradnl" sz="1600" dirty="0">
                <a:solidFill>
                  <a:schemeClr val="accent1"/>
                </a:solidFill>
                <a:latin typeface="Corbel" panose="020B0503020204020204" pitchFamily="34" charset="0"/>
              </a:rPr>
              <a:t>Miércoles</a:t>
            </a:r>
          </a:p>
        </p:txBody>
      </p:sp>
      <p:sp>
        <p:nvSpPr>
          <p:cNvPr id="119" name="Cuadro de texto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s-ES_tradnl" sz="1600" dirty="0">
                <a:solidFill>
                  <a:schemeClr val="accent1"/>
                </a:solidFill>
                <a:latin typeface="Corbel" panose="020B0503020204020204" pitchFamily="34" charset="0"/>
              </a:rPr>
              <a:t>Jueves</a:t>
            </a:r>
          </a:p>
        </p:txBody>
      </p:sp>
      <p:sp>
        <p:nvSpPr>
          <p:cNvPr id="120" name="Cuadro de texto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s-ES_tradnl" sz="1600" dirty="0">
                <a:solidFill>
                  <a:schemeClr val="accent1"/>
                </a:solidFill>
                <a:latin typeface="Corbel" panose="020B0503020204020204" pitchFamily="34" charset="0"/>
              </a:rPr>
              <a:t>Viernes</a:t>
            </a:r>
          </a:p>
        </p:txBody>
      </p:sp>
      <p:sp>
        <p:nvSpPr>
          <p:cNvPr id="121" name="Cuadro de texto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s-ES_tradnl" sz="1600" dirty="0">
                <a:solidFill>
                  <a:schemeClr val="accent1"/>
                </a:solidFill>
                <a:latin typeface="Corbel" panose="020B0503020204020204" pitchFamily="34" charset="0"/>
              </a:rPr>
              <a:t>Sábado</a:t>
            </a:r>
          </a:p>
        </p:txBody>
      </p:sp>
      <p:sp>
        <p:nvSpPr>
          <p:cNvPr id="122" name="Cuadro de texto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accent1"/>
                </a:solidFill>
                <a:latin typeface="Corbel" panose="020B0503020204020204" pitchFamily="34" charset="0"/>
              </a:rPr>
              <a:t>29</a:t>
            </a:r>
          </a:p>
        </p:txBody>
      </p:sp>
      <p:sp>
        <p:nvSpPr>
          <p:cNvPr id="123" name="Cuadro de texto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accent1"/>
                </a:solidFill>
                <a:latin typeface="Corbel" panose="020B0503020204020204" pitchFamily="34" charset="0"/>
              </a:rPr>
              <a:t>28</a:t>
            </a:r>
          </a:p>
        </p:txBody>
      </p:sp>
      <p:sp>
        <p:nvSpPr>
          <p:cNvPr id="124" name="Marcador de posición de texto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125" name="Marcador de posición de texto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126" name="Marcador de posición de texto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127" name="Cuadro de texto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es-ES_tradnl" dirty="0">
                <a:latin typeface="Corbel" panose="020B0503020204020204" pitchFamily="34" charset="0"/>
              </a:rPr>
              <a:t>30</a:t>
            </a:r>
          </a:p>
        </p:txBody>
      </p:sp>
      <p:sp>
        <p:nvSpPr>
          <p:cNvPr id="128" name="Marcador de posición de texto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129" name="Cuadro de texto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accent1"/>
                </a:solidFill>
                <a:latin typeface="Corbel" panose="020B0503020204020204" pitchFamily="34" charset="0"/>
              </a:rPr>
              <a:t>27</a:t>
            </a:r>
          </a:p>
        </p:txBody>
      </p:sp>
      <p:sp>
        <p:nvSpPr>
          <p:cNvPr id="182" name="Marcador de posición de texto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184" name="Cuadro de texto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accent1"/>
                </a:solidFill>
                <a:latin typeface="Corbel" panose="020B0503020204020204" pitchFamily="34" charset="0"/>
              </a:rPr>
              <a:t>26</a:t>
            </a:r>
          </a:p>
        </p:txBody>
      </p:sp>
      <p:sp>
        <p:nvSpPr>
          <p:cNvPr id="198" name="Cuadro de texto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es-ES_tradnl" sz="5400" cap="small" dirty="0">
                <a:solidFill>
                  <a:srgbClr val="58B4FB"/>
                </a:solidFill>
                <a:latin typeface="Corbel" pitchFamily="34" charset="0"/>
              </a:rPr>
              <a:t>2018</a:t>
            </a:r>
          </a:p>
        </p:txBody>
      </p:sp>
      <p:sp>
        <p:nvSpPr>
          <p:cNvPr id="199" name="Cuadro de texto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es-ES_tradnl" dirty="0">
                <a:latin typeface="Corbel" pitchFamily="34" charset="0"/>
              </a:rPr>
              <a:t>Julio</a:t>
            </a:r>
          </a:p>
        </p:txBody>
      </p:sp>
      <p:sp>
        <p:nvSpPr>
          <p:cNvPr id="197" name="Rectángulo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_tradnl" dirty="0">
              <a:latin typeface="Corbel" panose="020B0503020204020204" pitchFamily="34" charset="0"/>
            </a:endParaRPr>
          </a:p>
        </p:txBody>
      </p:sp>
      <p:sp>
        <p:nvSpPr>
          <p:cNvPr id="245" name="Marcador de posición de texto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246" name="Marcador de posición de texto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247" name="Marcador de posición de texto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248" name="Marcador de posición de texto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249" name="Marcador de posición de texto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250" name="Marcador de posición de texto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s-ES_tradnl" dirty="0"/>
              <a:t>Haga clic para agregar texto</a:t>
            </a:r>
          </a:p>
        </p:txBody>
      </p:sp>
      <p:sp>
        <p:nvSpPr>
          <p:cNvPr id="251" name="Cuadro de texto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accent1"/>
                </a:solidFill>
                <a:latin typeface="Corbel" panose="020B0503020204020204" pitchFamily="34" charset="0"/>
              </a:rPr>
              <a:t>31</a:t>
            </a:r>
          </a:p>
        </p:txBody>
      </p:sp>
      <p:sp>
        <p:nvSpPr>
          <p:cNvPr id="252" name="Cuadro de texto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253" name="Cuadro de texto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254" name="Cuadro de texto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255" name="Cuadro de texto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256" name="Cuadro de texto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s-ES_trad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62234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ángulo 52"/>
          <p:cNvSpPr/>
          <p:nvPr/>
        </p:nvSpPr>
        <p:spPr bwMode="hidden">
          <a:xfrm>
            <a:off x="1143000" y="-1"/>
            <a:ext cx="8000999" cy="1507340"/>
          </a:xfrm>
          <a:prstGeom prst="rect">
            <a:avLst/>
          </a:prstGeom>
          <a:gradFill>
            <a:gsLst>
              <a:gs pos="0">
                <a:schemeClr val="tx1">
                  <a:alpha val="0"/>
                </a:schemeClr>
              </a:gs>
              <a:gs pos="100000">
                <a:schemeClr val="tx1">
                  <a:alpha val="7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_tradnl" dirty="0">
              <a:latin typeface="Corbel" panose="020B0503020204020204" pitchFamily="34" charset="0"/>
            </a:endParaRPr>
          </a:p>
        </p:txBody>
      </p:sp>
      <p:sp>
        <p:nvSpPr>
          <p:cNvPr id="46" name="Rectángulo 45"/>
          <p:cNvSpPr/>
          <p:nvPr/>
        </p:nvSpPr>
        <p:spPr bwMode="hidden">
          <a:xfrm>
            <a:off x="1143000" y="1524000"/>
            <a:ext cx="7726680" cy="51196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_tradnl" dirty="0">
              <a:latin typeface="Corbel" panose="020B0503020204020204" pitchFamily="34" charset="0"/>
            </a:endParaRPr>
          </a:p>
        </p:txBody>
      </p:sp>
      <p:sp>
        <p:nvSpPr>
          <p:cNvPr id="47" name="Rectángulo 46"/>
          <p:cNvSpPr/>
          <p:nvPr/>
        </p:nvSpPr>
        <p:spPr bwMode="hidden">
          <a:xfrm>
            <a:off x="1143000" y="1081823"/>
            <a:ext cx="8001000" cy="44805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_tradnl" dirty="0">
              <a:latin typeface="Corbel" panose="020B0503020204020204" pitchFamily="34" charset="0"/>
            </a:endParaRPr>
          </a:p>
        </p:txBody>
      </p:sp>
      <p:sp>
        <p:nvSpPr>
          <p:cNvPr id="2" name="Marcador de posición de título 1"/>
          <p:cNvSpPr>
            <a:spLocks noGrp="1"/>
          </p:cNvSpPr>
          <p:nvPr>
            <p:ph type="title"/>
          </p:nvPr>
        </p:nvSpPr>
        <p:spPr>
          <a:xfrm>
            <a:off x="1143000" y="94861"/>
            <a:ext cx="7034844" cy="1143000"/>
          </a:xfrm>
          <a:prstGeom prst="rect">
            <a:avLst/>
          </a:prstGeom>
          <a:noFill/>
        </p:spPr>
        <p:txBody>
          <a:bodyPr wrap="square" rtlCol="0" anchor="b" anchorCtr="0">
            <a:noAutofit/>
          </a:bodyPr>
          <a:lstStyle/>
          <a:p>
            <a:pPr lvl="0" rtl="0"/>
            <a:r>
              <a:rPr lang="es-ES_tradnl" dirty="0"/>
              <a:t>Haga clic para agregar un título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219200" y="1600200"/>
            <a:ext cx="7543800" cy="472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ES_tradnl" dirty="0"/>
              <a:t>Haga clic para agregar texto</a:t>
            </a:r>
          </a:p>
          <a:p>
            <a:pPr lvl="1" rtl="0"/>
            <a:r>
              <a:rPr lang="es-ES_tradnl" dirty="0"/>
              <a:t>Segundo nivel</a:t>
            </a:r>
          </a:p>
          <a:p>
            <a:pPr lvl="2" rtl="0"/>
            <a:r>
              <a:rPr lang="es-ES_tradnl" dirty="0"/>
              <a:t>Tercer nivel</a:t>
            </a:r>
          </a:p>
          <a:p>
            <a:pPr lvl="3" rtl="0"/>
            <a:r>
              <a:rPr lang="es-ES_tradnl" dirty="0"/>
              <a:t>Cuarto nivel</a:t>
            </a:r>
          </a:p>
          <a:p>
            <a:pPr lvl="4" rtl="0"/>
            <a:r>
              <a:rPr lang="es-ES_tradnl" dirty="0"/>
              <a:t>Quinto nivel</a:t>
            </a:r>
          </a:p>
        </p:txBody>
      </p:sp>
      <p:sp>
        <p:nvSpPr>
          <p:cNvPr id="7" name="Marcador de fecha 3"/>
          <p:cNvSpPr>
            <a:spLocks noGrp="1"/>
          </p:cNvSpPr>
          <p:nvPr>
            <p:ph type="dt" sz="half" idx="2"/>
          </p:nvPr>
        </p:nvSpPr>
        <p:spPr>
          <a:xfrm>
            <a:off x="6781800" y="6356351"/>
            <a:ext cx="838200" cy="196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  <a:latin typeface="Corbel" panose="020B0503020204020204" pitchFamily="34" charset="0"/>
              </a:defRPr>
            </a:lvl1pPr>
          </a:lstStyle>
          <a:p>
            <a:r>
              <a:rPr lang="es-ES_tradnl"/>
              <a:t>21/3/2018</a:t>
            </a:r>
            <a:endParaRPr lang="es-ES_tradnl" dirty="0"/>
          </a:p>
        </p:txBody>
      </p:sp>
      <p:sp>
        <p:nvSpPr>
          <p:cNvPr id="8" name="Marcador de posición de pie de página 4"/>
          <p:cNvSpPr>
            <a:spLocks noGrp="1"/>
          </p:cNvSpPr>
          <p:nvPr>
            <p:ph type="ftr" sz="quarter" idx="3"/>
          </p:nvPr>
        </p:nvSpPr>
        <p:spPr>
          <a:xfrm>
            <a:off x="1219200" y="6356351"/>
            <a:ext cx="5334000" cy="196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  <a:latin typeface="Corbel" panose="020B0503020204020204" pitchFamily="34" charset="0"/>
              </a:defRPr>
            </a:lvl1pPr>
          </a:lstStyle>
          <a:p>
            <a:endParaRPr lang="es-ES_tradnl" dirty="0"/>
          </a:p>
        </p:txBody>
      </p:sp>
      <p:sp>
        <p:nvSpPr>
          <p:cNvPr id="9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7848600" y="6356351"/>
            <a:ext cx="914400" cy="196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  <a:latin typeface="Corbel" panose="020B0503020204020204" pitchFamily="34" charset="0"/>
              </a:defRPr>
            </a:lvl1pPr>
          </a:lstStyle>
          <a:p>
            <a:fld id="{C9E513D3-5634-4029-9D8A-10D34CC19BA1}" type="slidenum">
              <a:rPr lang="es-ES_tradnl" smtClean="0"/>
              <a:pPr/>
              <a:t>‹#›</a:t>
            </a:fld>
            <a:endParaRPr lang="es-ES_tradnl" dirty="0"/>
          </a:p>
        </p:txBody>
      </p:sp>
      <p:sp>
        <p:nvSpPr>
          <p:cNvPr id="10" name="Texto de instrucciones"/>
          <p:cNvSpPr/>
          <p:nvPr/>
        </p:nvSpPr>
        <p:spPr>
          <a:xfrm>
            <a:off x="9296400" y="-26670"/>
            <a:ext cx="1143000" cy="6858000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>
              <a:spcBef>
                <a:spcPts val="1200"/>
              </a:spcBef>
            </a:pPr>
            <a:r>
              <a:rPr lang="es-ES_tradnl" sz="1100" b="1" i="1" dirty="0">
                <a:solidFill>
                  <a:srgbClr val="FFFFFF"/>
                </a:solidFill>
                <a:latin typeface="Corbel" pitchFamily="34" charset="0"/>
                <a:cs typeface="Calibri" pitchFamily="34" charset="0"/>
              </a:rPr>
              <a:t>Nota: </a:t>
            </a:r>
          </a:p>
          <a:p>
            <a:pPr rtl="0">
              <a:spcBef>
                <a:spcPts val="1200"/>
              </a:spcBef>
            </a:pPr>
            <a:r>
              <a:rPr lang="es-ES_tradnl" sz="1100" b="1" i="1" dirty="0">
                <a:solidFill>
                  <a:srgbClr val="FFFFFF"/>
                </a:solidFill>
                <a:latin typeface="Corbel" pitchFamily="34" charset="0"/>
                <a:cs typeface="Calibri" pitchFamily="34" charset="0"/>
              </a:rPr>
              <a:t>Puede imprimir esta plantilla para usarla como calendario de pared. También puede copiar la diapositiva de cualquier mes para agregarla a su propia presentación.</a:t>
            </a:r>
          </a:p>
        </p:txBody>
      </p:sp>
    </p:spTree>
    <p:extLst>
      <p:ext uri="{BB962C8B-B14F-4D97-AF65-F5344CB8AC3E}">
        <p14:creationId xmlns:p14="http://schemas.microsoft.com/office/powerpoint/2010/main" val="2246584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  <p:sldLayoutId id="2147483704" r:id="rId13"/>
    <p:sldLayoutId id="2147483705" r:id="rId14"/>
    <p:sldLayoutId id="2147483671" r:id="rId15"/>
    <p:sldLayoutId id="2147483672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65000"/>
        </a:lnSpc>
        <a:spcBef>
          <a:spcPct val="0"/>
        </a:spcBef>
        <a:buNone/>
        <a:defRPr sz="4800" kern="1200" cap="small" spc="300">
          <a:solidFill>
            <a:schemeClr val="bg1"/>
          </a:solidFill>
          <a:latin typeface="Corbel" pitchFamily="34" charset="0"/>
          <a:ea typeface="+mn-ea"/>
          <a:cs typeface="+mn-cs"/>
        </a:defRPr>
      </a:lvl1pPr>
    </p:titleStyle>
    <p:bodyStyle>
      <a:lvl1pPr marL="228600" indent="-228600" algn="l" defTabSz="914400" rtl="0" eaLnBrk="1" latinLnBrk="0" hangingPunct="1">
        <a:lnSpc>
          <a:spcPct val="85000"/>
        </a:lnSpc>
        <a:spcBef>
          <a:spcPts val="1200"/>
        </a:spcBef>
        <a:buClr>
          <a:schemeClr val="tx2"/>
        </a:buClr>
        <a:buSzPct val="80000"/>
        <a:buFont typeface="Wingdings" pitchFamily="2" charset="2"/>
        <a:buChar char="§"/>
        <a:defRPr sz="28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85000"/>
        </a:lnSpc>
        <a:spcBef>
          <a:spcPts val="600"/>
        </a:spcBef>
        <a:buClr>
          <a:schemeClr val="tx2"/>
        </a:buClr>
        <a:buSzPct val="80000"/>
        <a:buFont typeface="Wingdings" pitchFamily="2" charset="2"/>
        <a:buChar char="§"/>
        <a:defRPr sz="24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85000"/>
        </a:lnSpc>
        <a:spcBef>
          <a:spcPts val="600"/>
        </a:spcBef>
        <a:buClr>
          <a:schemeClr val="tx2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3pPr>
      <a:lvl4pPr marL="960120" indent="-182880" algn="l" defTabSz="914400" rtl="0" eaLnBrk="1" latinLnBrk="0" hangingPunct="1">
        <a:lnSpc>
          <a:spcPct val="85000"/>
        </a:lnSpc>
        <a:spcBef>
          <a:spcPts val="600"/>
        </a:spcBef>
        <a:buClr>
          <a:schemeClr val="tx2"/>
        </a:buClr>
        <a:buSzPct val="80000"/>
        <a:buFont typeface="Wingdings" pitchFamily="2" charset="2"/>
        <a:buChar char="§"/>
        <a:defRPr sz="18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4pPr>
      <a:lvl5pPr marL="1188720" indent="-182880" algn="l" defTabSz="914400" rtl="0" eaLnBrk="1" latinLnBrk="0" hangingPunct="1">
        <a:lnSpc>
          <a:spcPct val="85000"/>
        </a:lnSpc>
        <a:spcBef>
          <a:spcPts val="600"/>
        </a:spcBef>
        <a:buClr>
          <a:schemeClr val="tx2"/>
        </a:buClr>
        <a:buSzPct val="80000"/>
        <a:buFont typeface="Wingdings" pitchFamily="2" charset="2"/>
        <a:buChar char="§"/>
        <a:defRPr sz="18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texto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7" name="Marcador de texto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10" name="Marcador de texto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11" name="Marcador de texto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12" name="Marcador de texto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13" name="Marcador de texto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14" name="Marcador de texto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15" name="Marcador de texto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16" name="Marcador de texto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17" name="Marcador de texto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19" name="Marcador de texto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20" name="Marcador de texto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21" name="Marcador de texto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22" name="Marcador de texto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23" name="Marcador de texto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24" name="Marcador de texto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25" name="Marcador de texto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26" name="Marcador de texto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27" name="Marcador de texto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28" name="Marcador de texto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29" name="Marcador de texto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30" name="Marcador de texto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31" name="Marcador de texto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32" name="Marcador de texto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33" name="Marcador de texto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34" name="Marcador de texto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35" name="Marcador de texto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36" name="Marcador de texto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37" name="Marcador de texto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38" name="Marcador de texto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39" name="Marcador de texto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40" name="Marcador de texto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41" name="Marcador de texto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42" name="Marcador de texto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43" name="Marcador de posición de texto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58701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texto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7" name="Marcador de texto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10" name="Marcador de texto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11" name="Marcador de texto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12" name="Marcador de texto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13" name="Marcador de texto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14" name="Marcador de texto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15" name="Marcador de texto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16" name="Marcador de texto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17" name="Marcador de texto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19" name="Marcador de texto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20" name="Marcador de texto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21" name="Marcador de texto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22" name="Marcador de texto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23" name="Marcador de texto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24" name="Marcador de texto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25" name="Marcador de texto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26" name="Marcador de texto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27" name="Marcador de texto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28" name="Marcador de texto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29" name="Marcador de texto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30" name="Marcador de texto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31" name="Marcador de texto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32" name="Marcador de texto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33" name="Marcador de texto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34" name="Marcador de texto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35" name="Marcador de texto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36" name="Marcador de texto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37" name="Marcador de texto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38" name="Marcador de texto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39" name="Marcador de texto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40" name="Marcador de texto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41" name="Marcador de texto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42" name="Marcador de texto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43" name="Marcador de posición de texto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112502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texto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7" name="Marcador de texto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10" name="Marcador de texto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11" name="Marcador de texto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12" name="Marcador de texto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13" name="Marcador de texto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14" name="Marcador de texto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15" name="Marcador de texto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16" name="Marcador de texto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17" name="Marcador de texto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19" name="Marcador de texto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20" name="Marcador de texto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21" name="Marcador de texto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22" name="Marcador de texto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23" name="Marcador de texto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24" name="Marcador de texto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25" name="Marcador de texto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26" name="Marcador de texto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27" name="Marcador de texto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28" name="Marcador de texto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29" name="Marcador de texto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30" name="Marcador de texto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31" name="Marcador de texto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32" name="Marcador de texto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33" name="Marcador de texto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34" name="Marcador de texto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35" name="Marcador de texto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36" name="Marcador de texto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37" name="Marcador de texto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38" name="Marcador de texto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39" name="Marcador de texto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40" name="Marcador de texto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41" name="Marcador de texto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42" name="Marcador de texto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43" name="Marcador de posición de texto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591740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texto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7" name="Marcador de texto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10" name="Marcador de texto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11" name="Marcador de texto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12" name="Marcador de texto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13" name="Marcador de texto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14" name="Marcador de texto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15" name="Marcador de texto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16" name="Marcador de texto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17" name="Marcador de texto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19" name="Marcador de texto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20" name="Marcador de texto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21" name="Marcador de texto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22" name="Marcador de texto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23" name="Marcador de texto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24" name="Marcador de texto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25" name="Marcador de texto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26" name="Marcador de texto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27" name="Marcador de texto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28" name="Marcador de texto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29" name="Marcador de texto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30" name="Marcador de texto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31" name="Marcador de texto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32" name="Marcador de texto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33" name="Marcador de texto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34" name="Marcador de texto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35" name="Marcador de texto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36" name="Marcador de texto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37" name="Marcador de texto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38" name="Marcador de texto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39" name="Marcador de texto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40" name="Marcador de texto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41" name="Marcador de texto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42" name="Marcador de texto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43" name="Marcador de posición de texto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944154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texto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7" name="Marcador de texto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10" name="Marcador de texto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11" name="Marcador de texto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12" name="Marcador de texto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13" name="Marcador de texto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14" name="Marcador de texto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15" name="Marcador de texto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16" name="Marcador de texto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17" name="Marcador de texto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19" name="Marcador de texto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20" name="Marcador de texto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21" name="Marcador de texto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22" name="Marcador de texto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23" name="Marcador de texto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24" name="Marcador de texto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25" name="Marcador de texto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26" name="Marcador de texto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27" name="Marcador de texto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28" name="Marcador de texto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29" name="Marcador de texto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30" name="Marcador de texto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31" name="Marcador de texto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32" name="Marcador de texto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33" name="Marcador de texto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34" name="Marcador de texto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35" name="Marcador de texto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36" name="Marcador de texto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37" name="Marcador de texto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38" name="Marcador de texto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39" name="Marcador de texto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40" name="Marcador de texto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41" name="Marcador de texto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42" name="Marcador de texto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43" name="Marcador de posición de texto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645499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texto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7" name="Marcador de texto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10" name="Marcador de texto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11" name="Marcador de texto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12" name="Marcador de texto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13" name="Marcador de texto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14" name="Marcador de texto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15" name="Marcador de texto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16" name="Marcador de texto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17" name="Marcador de texto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19" name="Marcador de texto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20" name="Marcador de texto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21" name="Marcador de texto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22" name="Marcador de texto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23" name="Marcador de texto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24" name="Marcador de texto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25" name="Marcador de texto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26" name="Marcador de texto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27" name="Marcador de texto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28" name="Marcador de texto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29" name="Marcador de texto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30" name="Marcador de texto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31" name="Marcador de texto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32" name="Marcador de texto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33" name="Marcador de texto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34" name="Marcador de texto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35" name="Marcador de texto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36" name="Marcador de texto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37" name="Marcador de texto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38" name="Marcador de texto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39" name="Marcador de texto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40" name="Marcador de texto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41" name="Marcador de texto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42" name="Marcador de texto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43" name="Marcador de posición de texto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663957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texto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7" name="Marcador de texto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10" name="Marcador de texto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11" name="Marcador de texto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12" name="Marcador de texto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13" name="Marcador de texto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14" name="Marcador de texto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15" name="Marcador de texto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16" name="Marcador de texto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17" name="Marcador de texto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19" name="Marcador de texto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20" name="Marcador de texto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21" name="Marcador de texto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22" name="Marcador de texto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23" name="Marcador de texto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24" name="Marcador de texto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25" name="Marcador de texto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26" name="Marcador de texto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27" name="Marcador de texto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28" name="Marcador de texto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29" name="Marcador de texto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30" name="Marcador de texto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31" name="Marcador de texto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32" name="Marcador de texto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33" name="Marcador de texto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34" name="Marcador de texto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35" name="Marcador de texto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36" name="Marcador de texto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37" name="Marcador de texto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38" name="Marcador de texto 37"/>
          <p:cNvSpPr>
            <a:spLocks noGrp="1"/>
          </p:cNvSpPr>
          <p:nvPr>
            <p:ph type="body" sz="quarter" idx="4294967295"/>
          </p:nvPr>
        </p:nvSpPr>
        <p:spPr>
          <a:xfrm>
            <a:off x="3591557" y="5753100"/>
            <a:ext cx="857250" cy="800100"/>
          </a:xfrm>
        </p:spPr>
        <p:txBody>
          <a:bodyPr vert="horz" lIns="45720" tIns="45720" rIns="45720" bIns="45720" rtlCol="0" anchor="ctr" anchorCtr="0">
            <a:normAutofit/>
          </a:bodyPr>
          <a:lstStyle/>
          <a:p>
            <a:pPr marL="0" indent="0" rtl="0">
              <a:lnSpc>
                <a:spcPct val="80000"/>
              </a:lnSpc>
              <a:spcBef>
                <a:spcPts val="100"/>
              </a:spcBef>
              <a:buNone/>
            </a:pPr>
            <a:endParaRPr lang="es-ES_tradnl" sz="1100" dirty="0"/>
          </a:p>
        </p:txBody>
      </p:sp>
      <p:sp>
        <p:nvSpPr>
          <p:cNvPr id="39" name="Marcador de texto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40" name="Marcador de texto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41" name="Marcador de texto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42" name="Marcador de texto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43" name="Marcador de texto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591467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7" name="Marcador de texto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10" name="Marcador de texto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11" name="Marcador de texto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12" name="Marcador de texto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13" name="Marcador de texto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14" name="Marcador de texto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15" name="Marcador de texto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16" name="Marcador de texto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17" name="Marcador de texto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19" name="Marcador de texto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20" name="Marcador de texto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21" name="Marcador de texto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22" name="Marcador de texto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23" name="Marcador de texto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24" name="Marcador de texto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25" name="Marcador de texto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26" name="Marcador de texto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27" name="Marcador de texto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28" name="Marcador de texto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29" name="Marcador de texto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30" name="Marcador de texto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31" name="Marcador de texto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32" name="Marcador de texto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33" name="Marcador de texto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34" name="Marcador de texto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35" name="Marcador de texto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36" name="Marcador de texto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37" name="Marcador de texto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38" name="Marcador de texto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39" name="Marcador de texto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40" name="Marcador de texto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41" name="Marcador de texto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42" name="Marcador de texto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43" name="Marcador de posición de texto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514905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texto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7" name="Marcador de texto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10" name="Marcador de texto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11" name="Marcador de texto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12" name="Marcador de texto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13" name="Marcador de texto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14" name="Marcador de texto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15" name="Marcador de texto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16" name="Marcador de texto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17" name="Marcador de texto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19" name="Marcador de texto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20" name="Marcador de texto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21" name="Marcador de texto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22" name="Marcador de texto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23" name="Marcador de texto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24" name="Marcador de texto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25" name="Marcador de texto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26" name="Marcador de texto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27" name="Marcador de texto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28" name="Marcador de texto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29" name="Marcador de texto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30" name="Marcador de texto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31" name="Marcador de texto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32" name="Marcador de texto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33" name="Marcador de texto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34" name="Marcador de texto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35" name="Marcador de texto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36" name="Marcador de texto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37" name="Marcador de texto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38" name="Marcador de texto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39" name="Marcador de texto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40" name="Marcador de texto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41" name="Marcador de texto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42" name="Marcador de texto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43" name="Marcador de posición de texto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682704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texto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7" name="Marcador de texto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10" name="Marcador de texto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11" name="Marcador de texto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12" name="Marcador de texto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13" name="Marcador de texto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14" name="Marcador de texto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15" name="Marcador de texto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16" name="Marcador de texto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17" name="Marcador de texto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19" name="Marcador de texto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20" name="Marcador de texto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21" name="Marcador de texto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22" name="Marcador de texto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23" name="Marcador de texto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24" name="Marcador de texto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25" name="Marcador de texto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26" name="Marcador de texto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27" name="Marcador de texto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28" name="Marcador de texto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29" name="Marcador de texto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30" name="Marcador de texto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31" name="Marcador de texto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32" name="Marcador de texto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33" name="Marcador de texto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34" name="Marcador de texto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35" name="Marcador de texto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36" name="Marcador de texto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37" name="Marcador de texto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38" name="Marcador de texto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39" name="Marcador de texto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40" name="Marcador de texto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41" name="Marcador de texto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42" name="Marcador de texto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43" name="Marcador de posición de texto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830456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texto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7" name="Marcador de texto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10" name="Marcador de texto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11" name="Marcador de texto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12" name="Marcador de texto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13" name="Marcador de texto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14" name="Marcador de texto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15" name="Marcador de texto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16" name="Marcador de texto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17" name="Marcador de texto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19" name="Marcador de texto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20" name="Marcador de texto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21" name="Marcador de texto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22" name="Marcador de texto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23" name="Marcador de texto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24" name="Marcador de texto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25" name="Marcador de texto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26" name="Marcador de texto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27" name="Marcador de texto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28" name="Marcador de texto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29" name="Marcador de texto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30" name="Marcador de texto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31" name="Marcador de texto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32" name="Marcador de texto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33" name="Marcador de texto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34" name="Marcador de texto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35" name="Marcador de texto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36" name="Marcador de texto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37" name="Marcador de texto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38" name="Marcador de texto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39" name="Marcador de texto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40" name="Marcador de texto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41" name="Marcador de texto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42" name="Marcador de texto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43" name="Marcador de posición de texto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800250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texto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7" name="Marcador de texto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10" name="Marcador de texto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11" name="Marcador de texto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12" name="Marcador de texto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13" name="Marcador de texto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14" name="Marcador de texto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15" name="Marcador de texto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16" name="Marcador de texto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17" name="Marcador de texto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19" name="Marcador de texto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20" name="Marcador de texto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21" name="Marcador de texto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22" name="Marcador de texto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23" name="Marcador de texto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24" name="Marcador de texto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25" name="Marcador de texto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26" name="Marcador de texto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27" name="Marcador de texto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28" name="Marcador de texto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29" name="Marcador de texto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30" name="Marcador de texto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31" name="Marcador de texto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32" name="Marcador de texto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33" name="Marcador de texto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34" name="Marcador de texto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35" name="Marcador de texto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36" name="Marcador de texto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37" name="Marcador de texto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38" name="Marcador de texto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39" name="Marcador de texto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40" name="Marcador de texto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41" name="Marcador de texto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42" name="Marcador de texto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  <p:sp>
        <p:nvSpPr>
          <p:cNvPr id="43" name="Marcador de posición de texto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4242448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alendario mensual de 2014 (de lunes a domingo)">
  <a:themeElements>
    <a:clrScheme name="2013 monthly calendar (Mon-Sun)">
      <a:dk1>
        <a:sysClr val="windowText" lastClr="000000"/>
      </a:dk1>
      <a:lt1>
        <a:sysClr val="window" lastClr="FFFFFF"/>
      </a:lt1>
      <a:dk2>
        <a:srgbClr val="266692"/>
      </a:dk2>
      <a:lt2>
        <a:srgbClr val="DDDDDD"/>
      </a:lt2>
      <a:accent1>
        <a:srgbClr val="58B4FB"/>
      </a:accent1>
      <a:accent2>
        <a:srgbClr val="ACB57E"/>
      </a:accent2>
      <a:accent3>
        <a:srgbClr val="639184"/>
      </a:accent3>
      <a:accent4>
        <a:srgbClr val="3A7BA7"/>
      </a:accent4>
      <a:accent5>
        <a:srgbClr val="5A702A"/>
      </a:accent5>
      <a:accent6>
        <a:srgbClr val="685546"/>
      </a:accent6>
      <a:hlink>
        <a:srgbClr val="78C66E"/>
      </a:hlink>
      <a:folHlink>
        <a:srgbClr val="777777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6 calendar (Mon-Sun).potx" id="{EA0ABD76-EE8F-42D3-B63E-2CD68C6CD208}" vid="{AEEBCB2B-ED1A-485E-98A9-512229432CD0}"/>
    </a:ext>
  </a:extLst>
</a:theme>
</file>

<file path=ppt/theme/theme2.xml><?xml version="1.0" encoding="utf-8"?>
<a:theme xmlns:a="http://schemas.openxmlformats.org/drawingml/2006/main" name="Tema de Office">
  <a:themeElements>
    <a:clrScheme name="2013 monthly calendar (Mon-Sun)">
      <a:dk1>
        <a:sysClr val="windowText" lastClr="000000"/>
      </a:dk1>
      <a:lt1>
        <a:sysClr val="window" lastClr="FFFFFF"/>
      </a:lt1>
      <a:dk2>
        <a:srgbClr val="266692"/>
      </a:dk2>
      <a:lt2>
        <a:srgbClr val="DDDDDD"/>
      </a:lt2>
      <a:accent1>
        <a:srgbClr val="58B4FB"/>
      </a:accent1>
      <a:accent2>
        <a:srgbClr val="ACB57E"/>
      </a:accent2>
      <a:accent3>
        <a:srgbClr val="639184"/>
      </a:accent3>
      <a:accent4>
        <a:srgbClr val="3A7BA7"/>
      </a:accent4>
      <a:accent5>
        <a:srgbClr val="5A702A"/>
      </a:accent5>
      <a:accent6>
        <a:srgbClr val="685546"/>
      </a:accent6>
      <a:hlink>
        <a:srgbClr val="78C66E"/>
      </a:hlink>
      <a:folHlink>
        <a:srgbClr val="777777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2013 monthly calendar (Mon-Sun)">
      <a:dk1>
        <a:sysClr val="windowText" lastClr="000000"/>
      </a:dk1>
      <a:lt1>
        <a:sysClr val="window" lastClr="FFFFFF"/>
      </a:lt1>
      <a:dk2>
        <a:srgbClr val="266692"/>
      </a:dk2>
      <a:lt2>
        <a:srgbClr val="DDDDDD"/>
      </a:lt2>
      <a:accent1>
        <a:srgbClr val="58B4FB"/>
      </a:accent1>
      <a:accent2>
        <a:srgbClr val="ACB57E"/>
      </a:accent2>
      <a:accent3>
        <a:srgbClr val="639184"/>
      </a:accent3>
      <a:accent4>
        <a:srgbClr val="3A7BA7"/>
      </a:accent4>
      <a:accent5>
        <a:srgbClr val="5A702A"/>
      </a:accent5>
      <a:accent6>
        <a:srgbClr val="685546"/>
      </a:accent6>
      <a:hlink>
        <a:srgbClr val="78C66E"/>
      </a:hlink>
      <a:folHlink>
        <a:srgbClr val="777777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</TotalTime>
  <Words>0</Words>
  <Application>Microsoft Office PowerPoint</Application>
  <PresentationFormat>On-screen Show (4:3)</PresentationFormat>
  <Paragraphs>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Corbel</vt:lpstr>
      <vt:lpstr>Wingdings</vt:lpstr>
      <vt:lpstr>Calendario mensual de 2014 (de lunes a domingo)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Ivo Martisek (Moravia IT s.r.o.)</cp:lastModifiedBy>
  <cp:revision>7</cp:revision>
  <dcterms:created xsi:type="dcterms:W3CDTF">2015-06-10T19:40:02Z</dcterms:created>
  <dcterms:modified xsi:type="dcterms:W3CDTF">2018-04-25T10:10:25Z</dcterms:modified>
</cp:coreProperties>
</file>