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1989381-577C-49AA-A4E2-5EBA34BD6249}" type="datetimeFigureOut">
              <a:rPr lang="es-ES"/>
              <a:t>09/02/2015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05E7BEC-684E-4C3F-AEB2-ED7203F4ED33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E5E25F29-0308-477E-B892-CB798FED9259}" type="datetimeFigureOut">
              <a:t>09/02/2015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FD79C7-905A-4C8B-8800-03693A11A4A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s-E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Óval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Óval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es-ES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es-ES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09/02/2015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 de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m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abril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mayo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de abril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</a:t>
            </a:r>
            <a:r>
              <a:rPr lang="es-ES" sz="1300" b="0" baseline="0" smtClean="0">
                <a:solidFill>
                  <a:schemeClr val="tx1"/>
                </a:solidFill>
              </a:rPr>
              <a:t> m</a:t>
            </a:r>
            <a:r>
              <a:rPr lang="es-ES" sz="1300" b="0" smtClean="0">
                <a:solidFill>
                  <a:schemeClr val="tx1"/>
                </a:solidFill>
              </a:rPr>
              <a:t>ayo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junio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de mayo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junio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j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ulio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julio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de junio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de agosto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Óval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Óval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09/02/2015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Óval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Óval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os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738779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21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59787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773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</a:t>
            </a:r>
            <a:r>
              <a:rPr lang="es-ES" sz="1300" b="0">
                <a:solidFill>
                  <a:schemeClr val="tx1"/>
                </a:solidFill>
              </a:rPr>
              <a:t>de agosto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406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de julio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180358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33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18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09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4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73846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1446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833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751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809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6042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73846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1446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33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18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094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4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73846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1446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33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1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094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4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73846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1446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9833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7518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8094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6042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73846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4144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septiembre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agosto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septiembre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octubre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u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septiembre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tx1"/>
                </a:solidFill>
              </a:rPr>
              <a:t>1 de octubre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 de noviembre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octubre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1/2 de noviembre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c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noviembre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diciembre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enero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enero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de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febrero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nero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smtClean="0">
                <a:solidFill>
                  <a:schemeClr val="tx1"/>
                </a:solidFill>
              </a:rPr>
              <a:t>/1 de</a:t>
            </a:r>
            <a:r>
              <a:rPr lang="es-ES" sz="1300" b="0" baseline="0" smtClean="0">
                <a:solidFill>
                  <a:schemeClr val="tx1"/>
                </a:solidFill>
              </a:rPr>
              <a:t> f</a:t>
            </a:r>
            <a:r>
              <a:rPr lang="es-ES" sz="1300" b="0" smtClean="0">
                <a:solidFill>
                  <a:schemeClr val="tx1"/>
                </a:solidFill>
              </a:rPr>
              <a:t>ebrero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/1 de marzo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z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23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f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smtClean="0">
                <a:solidFill>
                  <a:schemeClr val="tx1"/>
                </a:solidFill>
              </a:rPr>
              <a:t>/1 de marzo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abril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‹Nº›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5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18" name="Gru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ector rec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ector rec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ector rec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ector rec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ector rec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ector rec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ector rec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ector rec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ector rec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ector rec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ector rec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ector rec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ector rec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ector rec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ector rec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ector rec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ector rec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ector rec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ector rec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ector rec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ector rec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ector rec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ector rec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ector rec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ector rec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ector rec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ector rec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ector rec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ector rec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ector rec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ector rec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ector rec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ector rec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ector rec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ector rec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ector rec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ector rec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ector rec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ector rec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ector rec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ector rec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ector rec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ector rec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ector rec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ector rec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ector rec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ector rec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ector rec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ector rec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ector rec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ector rec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ector rec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ector rec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ector rec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Óval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61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Óval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8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uadro de tex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LUNES</a:t>
            </a:r>
          </a:p>
        </p:txBody>
      </p:sp>
      <p:sp>
        <p:nvSpPr>
          <p:cNvPr id="1843" name="Cuadro de tex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MARTES</a:t>
            </a:r>
          </a:p>
        </p:txBody>
      </p:sp>
      <p:sp>
        <p:nvSpPr>
          <p:cNvPr id="1844" name="Cuadro de tex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MIÉRCOLES</a:t>
            </a:r>
          </a:p>
        </p:txBody>
      </p:sp>
      <p:sp>
        <p:nvSpPr>
          <p:cNvPr id="1845" name="Cuadro de tex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JUEVES</a:t>
            </a:r>
          </a:p>
        </p:txBody>
      </p:sp>
      <p:sp>
        <p:nvSpPr>
          <p:cNvPr id="1846" name="Cuadro de tex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VIERNES</a:t>
            </a:r>
          </a:p>
        </p:txBody>
      </p:sp>
      <p:sp>
        <p:nvSpPr>
          <p:cNvPr id="1847" name="Cuadro de tex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SÁB/DOM</a:t>
            </a: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09/02/2015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ES"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agosto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mayo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junio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julio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5" name="Título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septiembre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octubre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noviembre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enero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febrero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marzo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abril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io académico 2014-2015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Props1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Presentación en pantalla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Calendario académico 2014-2015</vt:lpstr>
      <vt:lpstr>agosto</vt:lpstr>
      <vt:lpstr>septiembre</vt:lpstr>
      <vt:lpstr>octubre</vt:lpstr>
      <vt:lpstr>noviembre</vt:lpstr>
      <vt:lpstr>diciembre</vt:lpstr>
      <vt:lpstr>enero</vt:lpstr>
      <vt:lpstr>febrero</vt:lpstr>
      <vt:lpstr>marzo</vt:lpstr>
      <vt:lpstr>abril</vt:lpstr>
      <vt:lpstr>mayo</vt:lpstr>
      <vt:lpstr>junio</vt:lpstr>
      <vt:lpstr>julio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2015-02-09T04:31:03Z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