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5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54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8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11989381-577C-49AA-A4E2-5EBA34BD6249}" type="datetimeFigureOut">
              <a:rPr lang="es-ES"/>
              <a:t>16/01/2014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05E7BEC-684E-4C3F-AEB2-ED7203F4ED33}" type="slidenum">
              <a:rPr lang="es-ES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E5E25F29-0308-477E-B892-CB798FED9259}" type="datetimeFigureOut">
              <a:t>1/16/2014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8FD79C7-905A-4C8B-8800-03693A11A4AF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s-E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anillo derech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Óvalo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anillo izqui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Óvalo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3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eparador_derech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8" name="separador_izquierd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 latinLnBrk="0">
              <a:defRPr lang="es-ES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600"/>
              </a:spcBef>
              <a:buNone/>
              <a:defRPr lang="es-ES" sz="2400" b="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t>1/16/2014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 de abril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9539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46011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806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 </a:t>
            </a:r>
            <a:r>
              <a:rPr lang="es-ES" sz="1300" b="0" smtClean="0">
                <a:solidFill>
                  <a:schemeClr val="tx1"/>
                </a:solidFill>
              </a:rPr>
              <a:t>de</a:t>
            </a:r>
            <a:r>
              <a:rPr lang="es-ES" sz="1300" b="0" baseline="0" smtClean="0">
                <a:solidFill>
                  <a:schemeClr val="tx1"/>
                </a:solidFill>
              </a:rPr>
              <a:t> m</a:t>
            </a:r>
            <a:r>
              <a:rPr lang="es-ES" sz="1300" b="0" smtClean="0">
                <a:solidFill>
                  <a:schemeClr val="tx1"/>
                </a:solidFill>
              </a:rPr>
              <a:t>ayo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738114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2/3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178646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7746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7796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9/10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099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8965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664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7225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517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5224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16/17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9348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7032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7608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55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5607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23/24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0144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8037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8058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6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58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6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junio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uadro de texto 69"/>
          <p:cNvSpPr txBox="1"/>
          <p:nvPr/>
        </p:nvSpPr>
        <p:spPr>
          <a:xfrm>
            <a:off x="319539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60116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806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73811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181744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1/17/2014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 de mayo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9569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460145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8093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814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de junio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8994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667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7255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5203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525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8994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6679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7255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5203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5253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180373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318058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j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ulio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Cuadro de texto 1823"/>
          <p:cNvSpPr txBox="1"/>
          <p:nvPr/>
        </p:nvSpPr>
        <p:spPr>
          <a:xfrm>
            <a:off x="45863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59658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736632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40144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1/17/2014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17815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583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 </a:t>
            </a:r>
            <a:r>
              <a:rPr lang="es-ES" sz="1300" b="0" smtClean="0">
                <a:solidFill>
                  <a:schemeClr val="tx1"/>
                </a:solidFill>
              </a:rPr>
              <a:t>de julio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29 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de junio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8037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3813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8037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8058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8634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658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66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38100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984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7528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105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053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103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80691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8375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952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900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950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1/2</a:t>
            </a:r>
            <a:r>
              <a:rPr lang="es-ES" sz="1300" b="0" baseline="0" smtClean="0">
                <a:solidFill>
                  <a:schemeClr val="bg2">
                    <a:lumMod val="90000"/>
                  </a:schemeClr>
                </a:solidFill>
              </a:rPr>
              <a:t> de agosto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014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17984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317528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45810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596053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736103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4099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5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1/17/2014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ost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julio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458105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598681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736629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1/2 </a:t>
            </a:r>
            <a:r>
              <a:rPr lang="es-ES" sz="1300" b="0">
                <a:solidFill>
                  <a:schemeClr val="tx1"/>
                </a:solidFill>
              </a:rPr>
              <a:t>de agosto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179584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318727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596988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734936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8/9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2" name="Cuadro de texto 1801"/>
          <p:cNvSpPr txBox="1"/>
          <p:nvPr/>
        </p:nvSpPr>
        <p:spPr>
          <a:xfrm>
            <a:off x="40672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18033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318727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59698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734936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15/16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8" name="Cuadro de texto 1807"/>
          <p:cNvSpPr txBox="1"/>
          <p:nvPr/>
        </p:nvSpPr>
        <p:spPr>
          <a:xfrm>
            <a:off x="40672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18033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318727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45641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596988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734936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22/23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4" name="Cuadro de texto 1813"/>
          <p:cNvSpPr txBox="1"/>
          <p:nvPr/>
        </p:nvSpPr>
        <p:spPr>
          <a:xfrm>
            <a:off x="40672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18033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318727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4564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596988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734936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29/30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0" name="Cuadro de texto 1819"/>
          <p:cNvSpPr txBox="1"/>
          <p:nvPr/>
        </p:nvSpPr>
        <p:spPr>
          <a:xfrm>
            <a:off x="40672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18033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318727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456411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596988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734936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Cuadro de texto 72"/>
          <p:cNvSpPr txBox="1"/>
          <p:nvPr/>
        </p:nvSpPr>
        <p:spPr>
          <a:xfrm>
            <a:off x="40672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18033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septiembre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1/17/2014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anillo derech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Óvalo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anillo izqui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Óvalo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3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 baseline="0"/>
            </a:lvl7pPr>
            <a:lvl8pPr latinLnBrk="0">
              <a:defRPr lang="es-ES" baseline="0"/>
            </a:lvl8pPr>
            <a:lvl9pPr latinLnBrk="0">
              <a:defRPr lang="es-ES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1/16/2014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anillo derech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Óvalo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8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anillo izqui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Óvalo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1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1/16/2014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iem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agosto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de septiembre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3" name="Cuadro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4" name="Cuadro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octubre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Cuadro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1/16/2014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u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septiembre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smtClean="0">
                <a:solidFill>
                  <a:schemeClr val="tx1"/>
                </a:solidFill>
              </a:rPr>
              <a:t>1 de octubre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4" y="4745736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1/2 de noviembre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Cuadro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Cuadro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Cuadro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Cuadro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5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1/16/2014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em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octubre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4" y="1087622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1/2 de noviembre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8/9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15/16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22/23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29/30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1 de diciembre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uadro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Cuadro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Cuadro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Cuadro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1/16/2014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ciembr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24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de noviembre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de diciembre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9" name="Cuadro de texto 1798"/>
          <p:cNvSpPr txBox="1"/>
          <p:nvPr/>
        </p:nvSpPr>
        <p:spPr>
          <a:xfrm>
            <a:off x="316682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7258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5206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181245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9703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7387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7964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591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5962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81186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8871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944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7395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7446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8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7496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07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02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07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182409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32009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460670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1 de enero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598618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738668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1/16/2014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2014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er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 de diciembre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 de enero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3/4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81041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8725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9302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7300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10/11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8118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887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9448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7396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7446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17/18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8037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8058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63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58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6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24/25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849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753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10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057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108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/1 de 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febrero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178856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316541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57117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506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73511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1/16/2014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er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 de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e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nero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smtClean="0">
                <a:solidFill>
                  <a:schemeClr val="tx1"/>
                </a:solidFill>
              </a:rPr>
              <a:t>/1 de</a:t>
            </a:r>
            <a:r>
              <a:rPr lang="es-ES" sz="1300" b="0" baseline="0" smtClean="0">
                <a:solidFill>
                  <a:schemeClr val="tx1"/>
                </a:solidFill>
              </a:rPr>
              <a:t> f</a:t>
            </a:r>
            <a:r>
              <a:rPr lang="es-ES" sz="1300" b="0" smtClean="0">
                <a:solidFill>
                  <a:schemeClr val="tx1"/>
                </a:solidFill>
              </a:rPr>
              <a:t>ebrero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7987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7557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13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081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131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9084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6769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7345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5293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534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3845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899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6682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7258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5206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52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40144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872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7557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133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081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131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/1 de marzo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3845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Cuadro de texto 69"/>
          <p:cNvSpPr txBox="1"/>
          <p:nvPr/>
        </p:nvSpPr>
        <p:spPr>
          <a:xfrm>
            <a:off x="31956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60145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8093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73814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1/17/2014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zo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23 de </a:t>
            </a:r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f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ebrero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9251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459828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777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7826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es-ES" sz="1300" b="0" smtClean="0">
                <a:solidFill>
                  <a:schemeClr val="tx1"/>
                </a:solidFill>
              </a:rPr>
              <a:t>/1 de marzo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179844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80658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8342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919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867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7815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583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435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3929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79870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7554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131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07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129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79026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671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7287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5235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528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28/29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69" name="Cuadro de texto 68"/>
          <p:cNvSpPr txBox="1"/>
          <p:nvPr/>
        </p:nvSpPr>
        <p:spPr>
          <a:xfrm>
            <a:off x="179870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317554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1 de abril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458131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596079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73612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Cuadro de texto 73"/>
          <p:cNvSpPr txBox="1"/>
          <p:nvPr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1/17/2014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ril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 de</a:t>
            </a:r>
            <a:r>
              <a:rPr lang="es-ES" sz="1300" b="0" baseline="0" smtClean="0">
                <a:solidFill>
                  <a:schemeClr val="bg2">
                    <a:lumMod val="90000"/>
                  </a:schemeClr>
                </a:solidFill>
              </a:rPr>
              <a:t> m</a:t>
            </a:r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arzo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 </a:t>
            </a:r>
            <a:r>
              <a:rPr lang="es-ES" sz="1300" b="0" smtClean="0">
                <a:solidFill>
                  <a:schemeClr val="tx1"/>
                </a:solidFill>
              </a:rPr>
              <a:t>de abril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4" name="Cuadro de texto 1793"/>
          <p:cNvSpPr txBox="1"/>
          <p:nvPr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18118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179844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317529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458105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59605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73610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3" name="Cuadro de texto 1802"/>
          <p:cNvSpPr txBox="1"/>
          <p:nvPr/>
        </p:nvSpPr>
        <p:spPr>
          <a:xfrm>
            <a:off x="4151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4" name="Cuadro de texto 1803"/>
          <p:cNvSpPr txBox="1"/>
          <p:nvPr/>
        </p:nvSpPr>
        <p:spPr>
          <a:xfrm>
            <a:off x="181500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319184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459761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59770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73775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09" name="Cuadro de texto 1808"/>
          <p:cNvSpPr txBox="1"/>
          <p:nvPr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0" name="Cuadro de texto 1809"/>
          <p:cNvSpPr txBox="1"/>
          <p:nvPr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5" name="Cuadro de texto 1814"/>
          <p:cNvSpPr txBox="1"/>
          <p:nvPr/>
        </p:nvSpPr>
        <p:spPr>
          <a:xfrm>
            <a:off x="39793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816" name="Cuadro de texto 1815"/>
          <p:cNvSpPr txBox="1"/>
          <p:nvPr/>
        </p:nvSpPr>
        <p:spPr>
          <a:xfrm>
            <a:off x="18054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3182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45881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596758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1 de mayo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736809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Cuadro de texto 1820"/>
          <p:cNvSpPr txBox="1"/>
          <p:nvPr/>
        </p:nvSpPr>
        <p:spPr>
          <a:xfrm>
            <a:off x="39793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Cuadro de texto 1826"/>
          <p:cNvSpPr txBox="1"/>
          <p:nvPr/>
        </p:nvSpPr>
        <p:spPr>
          <a:xfrm>
            <a:off x="39793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5" name="Marcador de texto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1/17/2014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‹#›</a:t>
            </a:fld>
            <a:endParaRPr lang="es-ES"/>
          </a:p>
        </p:txBody>
      </p:sp>
      <p:sp>
        <p:nvSpPr>
          <p:cNvPr id="78" name="Cuadro de texto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s-ES" sz="2400" smtClean="0">
                <a:solidFill>
                  <a:schemeClr val="accent1"/>
                </a:solidFill>
              </a:rPr>
              <a:t>2015</a:t>
            </a:r>
            <a:endParaRPr lang="es-ES" sz="2400">
              <a:solidFill>
                <a:schemeClr val="accent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eparador_derech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85" name="separador_izquierd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618" name="Grupo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Conector recto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Conector recto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Conector recto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Conector recto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Conector recto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Conector recto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Conector recto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o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Conector recto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Conector recto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Conector recto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Conector recto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Conector recto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Conector recto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Conector recto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o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Conector recto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Conector recto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Conector recto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Conector recto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Conector recto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Conector recto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Conector recto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o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Conector recto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Conector recto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Conector recto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Conector recto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Conector recto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Conector recto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Conector recto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o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Conector recto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Conector recto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Conector recto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Conector recto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Conector recto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Conector recto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Conector recto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o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Conector recto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Conector recto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Conector recto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Conector recto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Conector recto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Conector recto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Conector recto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o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o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Conector recto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Conector recto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Conector recto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Conector recto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Conector recto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Conector recto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Conector recto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o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Conector recto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Conector recto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Conector recto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Conector recto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Conector recto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anillo derecho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Óvalo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61" name="Imagen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anillo izquierdo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Óvalo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48" name="Imagen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Cuadro de texto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LUNES</a:t>
            </a:r>
          </a:p>
        </p:txBody>
      </p:sp>
      <p:sp>
        <p:nvSpPr>
          <p:cNvPr id="1843" name="Cuadro de texto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MARTES</a:t>
            </a:r>
          </a:p>
        </p:txBody>
      </p:sp>
      <p:sp>
        <p:nvSpPr>
          <p:cNvPr id="1844" name="Cuadro de texto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MIÉRCOLES</a:t>
            </a:r>
          </a:p>
        </p:txBody>
      </p:sp>
      <p:sp>
        <p:nvSpPr>
          <p:cNvPr id="1845" name="Cuadro de texto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JUEVES</a:t>
            </a:r>
          </a:p>
        </p:txBody>
      </p:sp>
      <p:sp>
        <p:nvSpPr>
          <p:cNvPr id="1846" name="Cuadro de texto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VIERNES</a:t>
            </a:r>
          </a:p>
        </p:txBody>
      </p:sp>
      <p:sp>
        <p:nvSpPr>
          <p:cNvPr id="1847" name="Cuadro de texto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s-ES" sz="1200" b="1">
                <a:solidFill>
                  <a:schemeClr val="accent1"/>
                </a:solidFill>
              </a:rPr>
              <a:t>SÁB/DOM</a:t>
            </a:r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pPr/>
              <a:t>1/16/2014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es-ES" sz="8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4" r:id="rId3"/>
    <p:sldLayoutId id="2147483675" r:id="rId4"/>
    <p:sldLayoutId id="2147483676" r:id="rId5"/>
    <p:sldLayoutId id="2147483664" r:id="rId6"/>
    <p:sldLayoutId id="2147483665" r:id="rId7"/>
    <p:sldLayoutId id="2147483679" r:id="rId8"/>
    <p:sldLayoutId id="2147483660" r:id="rId9"/>
    <p:sldLayoutId id="2147483680" r:id="rId10"/>
    <p:sldLayoutId id="2147483681" r:id="rId11"/>
    <p:sldLayoutId id="2147483682" r:id="rId12"/>
    <p:sldLayoutId id="2147483667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s-ES"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Marcador de texto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3" name="Marcador de texto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9" name="Marcador de texto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5" name="Marcador de texto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1" name="Marcador de texto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7" name="Marcador de texto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2" name="Marcador de texto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8" name="Marcador de texto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4" name="Marcador de texto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0" name="Marcador de texto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6" name="Marcador de texto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8" name="Marcador de texto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4" name="Marcador de texto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0" name="Marcador de texto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6" name="Marcador de texto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2" name="Marcador de texto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8" name="Marcador de texto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9" name="Marcador de texto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5" name="Marcador de texto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1" name="Marcador de texto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7" name="Marcador de texto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3" name="Marcador de texto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9" name="Marcador de texto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0" name="Marcador de texto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6" name="Marcador de texto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Marcador de texto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8" name="Marcador de texto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" name="Marcador de texto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0" name="Marcador de texto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1" name="Marcador de texto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7" name="Marcador de texto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3" name="Marcador de texto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9" name="Marcador de texto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5" name="Marcador de texto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1" name="Marcador de texto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5" name="Título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septiembre</a:t>
            </a:r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junio</a:t>
            </a:r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julio</a:t>
            </a:r>
          </a:p>
        </p:txBody>
      </p:sp>
    </p:spTree>
    <p:extLst>
      <p:ext uri="{BB962C8B-B14F-4D97-AF65-F5344CB8AC3E}">
        <p14:creationId xmlns:p14="http://schemas.microsoft.com/office/powerpoint/2010/main" val="42599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Marcador de texto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3" name="Marcador de texto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9" name="Marcador de texto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5" name="Marcador de texto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1" name="Marcador de texto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7" name="Marcador de texto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2" name="Marcador de texto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8" name="Marcador de texto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4" name="Marcador de texto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0" name="Marcador de texto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6" name="Marcador de texto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8" name="Marcador de texto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4" name="Marcador de texto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0" name="Marcador de texto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6" name="Marcador de texto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2" name="Marcador de texto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8" name="Marcador de texto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9" name="Marcador de texto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5" name="Marcador de texto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1" name="Marcador de texto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7" name="Marcador de texto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3" name="Marcador de texto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9" name="Marcador de texto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0" name="Marcador de texto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6" name="Marcador de texto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Marcador de texto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8" name="Marcador de texto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4" name="Marcador de texto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0" name="Marcador de texto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1" name="Marcador de texto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7" name="Marcador de texto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3" name="Marcador de texto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9" name="Marcador de texto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5" name="Marcador de texto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1" name="Marcador de texto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agosto</a:t>
            </a:r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8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octubre</a:t>
            </a: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noviembre</a:t>
            </a: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diciembre</a:t>
            </a:r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enero</a:t>
            </a:r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febrero</a:t>
            </a:r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texto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Títu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marzo</a:t>
            </a:r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abril</a:t>
            </a:r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mayo</a:t>
            </a:r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ario académico 2014-2015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FormularioBibliotecaDocumentos</Display>
  <Edit>FormularioBibliotecaDocumentos</Edit>
  <New>FormularioBibliotecaDocumentos</New>
</FormTemplates>
</file>

<file path=customXml/itemProps1.xml><?xml version="1.0" encoding="utf-8"?>
<ds:datastoreItem xmlns:ds="http://schemas.openxmlformats.org/officeDocument/2006/customXml" ds:itemID="{B37CCBAB-C537-4291-9B6E-AA0A38884B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On-screen Show (4:3)</PresentationFormat>
  <Paragraphs>17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Calendario académico 2014-2015</vt:lpstr>
      <vt:lpstr>septiembre</vt:lpstr>
      <vt:lpstr>octubre</vt:lpstr>
      <vt:lpstr>noviembre</vt:lpstr>
      <vt:lpstr>diciembre</vt:lpstr>
      <vt:lpstr>enero</vt:lpstr>
      <vt:lpstr>febrero</vt:lpstr>
      <vt:lpstr>marzo</vt:lpstr>
      <vt:lpstr>abril</vt:lpstr>
      <vt:lpstr>mayo</vt:lpstr>
      <vt:lpstr>junio</vt:lpstr>
      <vt:lpstr>julio</vt:lpstr>
      <vt:lpstr>agosto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2013-06-24T21:15:36Z</dcterms:created>
  <dcterms:modified xsi:type="dcterms:W3CDTF">2014-01-16T17:39:37Z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