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270" r:id="rId4"/>
    <p:sldId id="261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6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533744"/>
        <c:axId val="196532064"/>
      </c:barChart>
      <c:catAx>
        <c:axId val="19653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6532064"/>
        <c:crosses val="autoZero"/>
        <c:auto val="1"/>
        <c:lblAlgn val="ctr"/>
        <c:lblOffset val="100"/>
        <c:noMultiLvlLbl val="0"/>
      </c:catAx>
      <c:valAx>
        <c:axId val="19653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653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3" csCatId="accent1" phldr="1"/>
      <dgm:spPr/>
    </dgm:pt>
    <dgm:pt modelId="{D0115B0F-FDFB-494B-AC0A-E04A5EC234DA}">
      <dgm:prSet phldrT="[Texto]"/>
      <dgm:spPr/>
      <dgm:t>
        <a:bodyPr/>
        <a:lstStyle/>
        <a:p>
          <a:r>
            <a:rPr lang="es-ES"/>
            <a:t>Título del paso 3</a:t>
          </a:r>
        </a:p>
      </dgm: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s-E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s-ES"/>
        </a:p>
      </dgm:t>
    </dgm:pt>
    <dgm:pt modelId="{B294A45F-A097-47D5-8F55-FC668EB3C982}">
      <dgm:prSet phldrT="[Texto]"/>
      <dgm:spPr/>
      <dgm:t>
        <a:bodyPr/>
        <a:lstStyle/>
        <a:p>
          <a:r>
            <a:rPr lang="es-ES"/>
            <a:t>Título del paso 2</a:t>
          </a:r>
        </a:p>
      </dgm:t>
    </dgm:pt>
    <dgm:pt modelId="{ACBA6356-2F80-466D-9121-489D204B80B8}" type="parTrans" cxnId="{38A955D8-3C8B-463D-BA25-2C9E34FDDEBB}">
      <dgm:prSet/>
      <dgm:spPr/>
      <dgm:t>
        <a:bodyPr/>
        <a:lstStyle/>
        <a:p>
          <a:endParaRPr lang="es-ES"/>
        </a:p>
      </dgm:t>
    </dgm:pt>
    <dgm:pt modelId="{881A9571-C437-40E4-90E1-61734033862D}" type="sibTrans" cxnId="{38A955D8-3C8B-463D-BA25-2C9E34FDDEBB}">
      <dgm:prSet/>
      <dgm:spPr/>
      <dgm:t>
        <a:bodyPr/>
        <a:lstStyle/>
        <a:p>
          <a:endParaRPr lang="es-ES"/>
        </a:p>
      </dgm:t>
    </dgm:pt>
    <dgm:pt modelId="{A72F579A-815F-4730-AEB0-052A4E2EADB2}">
      <dgm:prSet phldrT="[Texto]"/>
      <dgm:spPr/>
      <dgm:t>
        <a:bodyPr/>
        <a:lstStyle/>
        <a:p>
          <a:r>
            <a:rPr lang="es-ES"/>
            <a:t>Título del paso 1</a:t>
          </a:r>
        </a:p>
      </dgm: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s-E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s-ES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1B49C7-064E-438E-A5AF-D06F604607BC}" type="pres">
      <dgm:prSet presAssocID="{D0115B0F-FDFB-494B-AC0A-E04A5EC234DA}" presName="gear1srcNode" presStyleLbl="node1" presStyleIdx="0" presStyleCnt="3"/>
      <dgm:spPr/>
      <dgm:t>
        <a:bodyPr/>
        <a:lstStyle/>
        <a:p>
          <a:endParaRPr lang="es-ES"/>
        </a:p>
      </dgm:t>
    </dgm:pt>
    <dgm:pt modelId="{A8AE7A62-856E-43C0-A01E-AB2F291FD15A}" type="pres">
      <dgm:prSet presAssocID="{D0115B0F-FDFB-494B-AC0A-E04A5EC234DA}" presName="gear1dstNode" presStyleLbl="node1" presStyleIdx="0" presStyleCnt="3"/>
      <dgm:spPr/>
      <dgm:t>
        <a:bodyPr/>
        <a:lstStyle/>
        <a:p>
          <a:endParaRPr lang="es-ES"/>
        </a:p>
      </dgm:t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2EE68D-5808-445A-B73B-CEFF75A2773F}" type="pres">
      <dgm:prSet presAssocID="{B294A45F-A097-47D5-8F55-FC668EB3C982}" presName="gear2srcNode" presStyleLbl="node1" presStyleIdx="1" presStyleCnt="3"/>
      <dgm:spPr/>
      <dgm:t>
        <a:bodyPr/>
        <a:lstStyle/>
        <a:p>
          <a:endParaRPr lang="es-ES"/>
        </a:p>
      </dgm:t>
    </dgm:pt>
    <dgm:pt modelId="{706E9A05-70AC-494E-B29F-F414922DE00D}" type="pres">
      <dgm:prSet presAssocID="{B294A45F-A097-47D5-8F55-FC668EB3C982}" presName="gear2dstNode" presStyleLbl="node1" presStyleIdx="1" presStyleCnt="3"/>
      <dgm:spPr/>
      <dgm:t>
        <a:bodyPr/>
        <a:lstStyle/>
        <a:p>
          <a:endParaRPr lang="es-ES"/>
        </a:p>
      </dgm:t>
    </dgm:pt>
    <dgm:pt modelId="{11E70583-C9D9-4A1B-9215-04DC48DCBD8D}" type="pres">
      <dgm:prSet presAssocID="{A72F579A-815F-4730-AEB0-052A4E2EADB2}" presName="gear3" presStyleLbl="node1" presStyleIdx="2" presStyleCnt="3"/>
      <dgm:spPr/>
      <dgm:t>
        <a:bodyPr/>
        <a:lstStyle/>
        <a:p>
          <a:endParaRPr lang="es-ES"/>
        </a:p>
      </dgm:t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EE43DE-00F8-4019-BA85-9AFF0B3069A7}" type="pres">
      <dgm:prSet presAssocID="{A72F579A-815F-4730-AEB0-052A4E2EADB2}" presName="gear3srcNode" presStyleLbl="node1" presStyleIdx="2" presStyleCnt="3"/>
      <dgm:spPr/>
      <dgm:t>
        <a:bodyPr/>
        <a:lstStyle/>
        <a:p>
          <a:endParaRPr lang="es-ES"/>
        </a:p>
      </dgm:t>
    </dgm:pt>
    <dgm:pt modelId="{F86AD8D8-4A96-48C0-A843-3A718641AD56}" type="pres">
      <dgm:prSet presAssocID="{A72F579A-815F-4730-AEB0-052A4E2EADB2}" presName="gear3dstNode" presStyleLbl="node1" presStyleIdx="2" presStyleCnt="3"/>
      <dgm:spPr/>
      <dgm:t>
        <a:bodyPr/>
        <a:lstStyle/>
        <a:p>
          <a:endParaRPr lang="es-ES"/>
        </a:p>
      </dgm:t>
    </dgm:pt>
    <dgm:pt modelId="{1E72715E-7366-4E78-A512-24F37F5D23DC}" type="pres">
      <dgm:prSet presAssocID="{39A3B9F5-08CD-49EE-B590-A9FA60312E8F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BE287C59-37F8-4A31-B5A2-F56A3CB15957}" type="pres">
      <dgm:prSet presAssocID="{881A9571-C437-40E4-90E1-61734033862D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2A80456C-D6A1-43C9-80B2-09334D6E033A}" type="pres">
      <dgm:prSet presAssocID="{6B184F14-5261-4D1F-8701-947EAF068BB3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2024776" y="2008108"/>
          <a:ext cx="2454354" cy="2454354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Título del paso 3</a:t>
          </a:r>
        </a:p>
      </dsp:txBody>
      <dsp:txXfrm>
        <a:off x="2518210" y="2583029"/>
        <a:ext cx="1467486" cy="1261588"/>
      </dsp:txXfrm>
    </dsp:sp>
    <dsp:sp modelId="{1CA3202A-9CD1-47F7-9D42-23E46A72BBFC}">
      <dsp:nvSpPr>
        <dsp:cNvPr id="0" name=""/>
        <dsp:cNvSpPr/>
      </dsp:nvSpPr>
      <dsp:spPr>
        <a:xfrm>
          <a:off x="596788" y="1427988"/>
          <a:ext cx="1784985" cy="1784985"/>
        </a:xfrm>
        <a:prstGeom prst="gear6">
          <a:avLst/>
        </a:prstGeom>
        <a:solidFill>
          <a:schemeClr val="accent1">
            <a:shade val="80000"/>
            <a:hueOff val="213834"/>
            <a:satOff val="-21230"/>
            <a:lumOff val="171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Título del paso 2</a:t>
          </a:r>
        </a:p>
      </dsp:txBody>
      <dsp:txXfrm>
        <a:off x="1046163" y="1880079"/>
        <a:ext cx="886235" cy="880803"/>
      </dsp:txXfrm>
    </dsp:sp>
    <dsp:sp modelId="{11E70583-C9D9-4A1B-9215-04DC48DCBD8D}">
      <dsp:nvSpPr>
        <dsp:cNvPr id="0" name=""/>
        <dsp:cNvSpPr/>
      </dsp:nvSpPr>
      <dsp:spPr>
        <a:xfrm rot="20700000">
          <a:off x="1596562" y="196530"/>
          <a:ext cx="1748921" cy="1748921"/>
        </a:xfrm>
        <a:prstGeom prst="gear6">
          <a:avLst/>
        </a:prstGeom>
        <a:solidFill>
          <a:schemeClr val="accent1">
            <a:shade val="80000"/>
            <a:hueOff val="427667"/>
            <a:satOff val="-42460"/>
            <a:lumOff val="342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Título del paso 1</a:t>
          </a:r>
        </a:p>
      </dsp:txBody>
      <dsp:txXfrm rot="-20700000">
        <a:off x="1980152" y="580120"/>
        <a:ext cx="981741" cy="981741"/>
      </dsp:txXfrm>
    </dsp:sp>
    <dsp:sp modelId="{1E72715E-7366-4E78-A512-24F37F5D23DC}">
      <dsp:nvSpPr>
        <dsp:cNvPr id="0" name=""/>
        <dsp:cNvSpPr/>
      </dsp:nvSpPr>
      <dsp:spPr>
        <a:xfrm>
          <a:off x="1839004" y="1636070"/>
          <a:ext cx="3141573" cy="3141573"/>
        </a:xfrm>
        <a:prstGeom prst="circularArrow">
          <a:avLst>
            <a:gd name="adj1" fmla="val 4688"/>
            <a:gd name="adj2" fmla="val 299029"/>
            <a:gd name="adj3" fmla="val 2522244"/>
            <a:gd name="adj4" fmla="val 15848245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87C59-37F8-4A31-B5A2-F56A3CB15957}">
      <dsp:nvSpPr>
        <dsp:cNvPr id="0" name=""/>
        <dsp:cNvSpPr/>
      </dsp:nvSpPr>
      <dsp:spPr>
        <a:xfrm>
          <a:off x="280671" y="1031887"/>
          <a:ext cx="2282549" cy="22825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213888"/>
            <a:satOff val="-20957"/>
            <a:lumOff val="161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0456C-D6A1-43C9-80B2-09334D6E033A}">
      <dsp:nvSpPr>
        <dsp:cNvPr id="0" name=""/>
        <dsp:cNvSpPr/>
      </dsp:nvSpPr>
      <dsp:spPr>
        <a:xfrm>
          <a:off x="1192019" y="-187699"/>
          <a:ext cx="2461048" cy="24610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427776"/>
            <a:satOff val="-41914"/>
            <a:lumOff val="322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A9BCE0C-CD74-4A59-802C-6D2F8C15331A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798501B-77B5-4365-9881-C6E19A3C1E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04FDEA8-CBB8-46CC-9562-028963DBC55A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C8BD8E7-1312-41F3-99C4-6DA5AF8919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NOTA: Para </a:t>
            </a:r>
            <a:r>
              <a:rPr lang="es-ES"/>
              <a:t>cambiar </a:t>
            </a:r>
            <a:r>
              <a:rPr lang="es-ES" smtClean="0"/>
              <a:t>una imagen</a:t>
            </a:r>
            <a:r>
              <a:rPr lang="es-ES" dirty="0"/>
              <a:t>, selecciónela y bórrela. Luego use el icono Insertar imagen para reemplazarla por una propia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 latinLnBrk="0">
              <a:defRPr lang="es-ES" sz="4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000" cap="all" spc="50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 latinLnBrk="0">
              <a:spcBef>
                <a:spcPts val="800"/>
              </a:spcBef>
              <a:buNone/>
              <a:defRPr lang="es-ES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 latinLnBrk="0">
              <a:defRPr lang="es-ES" sz="30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" name="Marcador de imagen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 con imágen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 latinLnBrk="0">
              <a:defRPr lang="es-ES" sz="4400" spc="-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000" cap="all" spc="50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" name="Marcador de imagen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13" name="Marcador de imagen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14" name="Marcador de imagen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 latinLnBrk="0">
              <a:defRPr lang="es-ES" sz="4400" spc="-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2000" cap="all" spc="50" baseline="0">
                <a:solidFill>
                  <a:schemeClr val="bg1"/>
                </a:solidFill>
              </a:defRPr>
            </a:lvl1pPr>
            <a:lvl2pPr marL="457200" indent="0" latinLnBrk="0">
              <a:buNone/>
              <a:defRPr lang="es-ES" sz="2000"/>
            </a:lvl2pPr>
            <a:lvl3pPr marL="914400" indent="0" latinLnBrk="0">
              <a:buNone/>
              <a:defRPr lang="es-ES" sz="1800"/>
            </a:lvl3pPr>
            <a:lvl4pPr marL="1371600" indent="0" latinLnBrk="0">
              <a:buNone/>
              <a:defRPr lang="es-ES" sz="1600"/>
            </a:lvl4pPr>
            <a:lvl5pPr marL="1828800" indent="0" latinLnBrk="0">
              <a:buNone/>
              <a:defRPr lang="es-ES" sz="1600"/>
            </a:lvl5pPr>
            <a:lvl6pPr marL="2286000" indent="0" latinLnBrk="0">
              <a:buNone/>
              <a:defRPr lang="es-ES" sz="1600"/>
            </a:lvl6pPr>
            <a:lvl7pPr marL="2743200" indent="0" latinLnBrk="0">
              <a:buNone/>
              <a:defRPr lang="es-ES" sz="1600"/>
            </a:lvl7pPr>
            <a:lvl8pPr marL="3200400" indent="0" latinLnBrk="0">
              <a:buNone/>
              <a:defRPr lang="es-ES" sz="1600"/>
            </a:lvl8pPr>
            <a:lvl9pPr marL="3657600" indent="0" latinLnBrk="0">
              <a:buNone/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 b="1" cap="all" baseline="0"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 b="1" cap="all" baseline="0"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 latinLnBrk="0">
              <a:defRPr lang="es-ES" sz="3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 latinLnBrk="0">
              <a:spcBef>
                <a:spcPts val="800"/>
              </a:spcBef>
              <a:buNone/>
              <a:defRPr lang="es-ES" sz="16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14/01/2014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pPr/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 título con imágenes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  <p:pic>
        <p:nvPicPr>
          <p:cNvPr id="7" name="Marcador de imagen 6" descr="Dos personas levantando pesas" title="Imagen de ejercicio físico de muestra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Marcador de imagen 7" descr="Primer plano de manzana verde y cinta métrica" title="Imagen de ejercicio físico de muestra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Marcador de imagen 8" descr="Hombre y mujer corriendo por una pista cubierta" title="Imagen de ejercicio físico de muestra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8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52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2819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OBJETOS CON LISTA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OBJETOS CON GRÁFICO</a:t>
            </a:r>
          </a:p>
        </p:txBody>
      </p:sp>
      <p:graphicFrame>
        <p:nvGraphicFramePr>
          <p:cNvPr id="6" name="Marcador de contenido 5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88266"/>
              </p:ext>
            </p:extLst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con tabla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contenido 4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7536656"/>
              </p:ext>
            </p:extLst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8600"/>
                <a:gridCol w="1498600"/>
                <a:gridCol w="1498600"/>
              </a:tblGrid>
              <a:tr h="577215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Clase</a:t>
                      </a:r>
                      <a:r>
                        <a:rPr lang="es-ES" baseline="0"/>
                        <a:t> 1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con SmartArt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6" name="Marcador de contenido 5" descr="Engranaj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6547429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09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83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44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ud y deporte 16 x 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Panorámica</PresentationFormat>
  <Paragraphs>31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Salud y deporte 16 x 9</vt:lpstr>
      <vt:lpstr>Diseño de título con imágenes</vt:lpstr>
      <vt:lpstr>DISEÑO DE TÍTULO Y OBJETOS CON LISTA</vt:lpstr>
      <vt:lpstr>DISEÑO DE TÍTULO Y OBJETOS CON GRÁFICO</vt:lpstr>
      <vt:lpstr>Diseño de dos objetos con tabla</vt:lpstr>
      <vt:lpstr>Diseño de dos objetos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2014-01-14T14:16:59Z</dcterms:created>
  <dcterms:modified xsi:type="dcterms:W3CDTF">2014-01-14T14:17:06Z</dcterms:modified>
</cp:coreProperties>
</file>