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721" autoAdjust="0"/>
  </p:normalViewPr>
  <p:slideViewPr>
    <p:cSldViewPr snapToGrid="0" showGuides="1">
      <p:cViewPr varScale="1">
        <p:scale>
          <a:sx n="64" d="100"/>
          <a:sy n="64" d="100"/>
        </p:scale>
        <p:origin x="71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2447117E-D58A-422A-A81B-362E9F2EA265}" type="datetimeFigureOut">
              <a:rPr lang="es-ES" smtClean="0"/>
              <a:t>14/01/2014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9A438575-B761-4121-A7E4-457BB62656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D1552672-2D72-42C2-B0B5-4CADDCB794C9}" type="datetimeFigureOut">
              <a:t>14/01/2014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54BA502-DDEA-4552-B72A-9C62FF6620C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Puede </a:t>
            </a:r>
            <a:r>
              <a:rPr lang="es-ES" dirty="0" smtClean="0"/>
              <a:t>agregar sus </a:t>
            </a:r>
            <a:r>
              <a:rPr lang="es-ES" dirty="0"/>
              <a:t>propias categorías y puntos </a:t>
            </a:r>
            <a:r>
              <a:rPr lang="es-ES" dirty="0" smtClean="0"/>
              <a:t>a este </a:t>
            </a:r>
            <a:r>
              <a:rPr lang="es-ES" dirty="0"/>
              <a:t>tablero </a:t>
            </a:r>
            <a:r>
              <a:rPr lang="es-ES" dirty="0" smtClean="0"/>
              <a:t>de juego. Escriba </a:t>
            </a:r>
            <a:r>
              <a:rPr lang="es-ES" dirty="0"/>
              <a:t>sus preguntas y respuestas en las diapositivas que hemos proporcionado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Cuando </a:t>
            </a:r>
            <a:r>
              <a:rPr lang="es-ES" dirty="0"/>
              <a:t>esté en la vista de presentación, </a:t>
            </a:r>
            <a:r>
              <a:rPr lang="es-ES" dirty="0" smtClean="0"/>
              <a:t>seleccione el texto subrayado </a:t>
            </a:r>
            <a:r>
              <a:rPr lang="es-ES" dirty="0"/>
              <a:t>para ir a esa pregunta y </a:t>
            </a:r>
            <a:r>
              <a:rPr lang="es-ES" dirty="0" smtClean="0"/>
              <a:t>luego</a:t>
            </a:r>
            <a:r>
              <a:rPr lang="es-ES" dirty="0"/>
              <a:t> seleccione el triángulo derecho para ver la respuesta</a:t>
            </a:r>
            <a:r>
              <a:rPr lang="es-ES" dirty="0" smtClean="0"/>
              <a:t>. </a:t>
            </a:r>
            <a:r>
              <a:rPr lang="es-ES" dirty="0"/>
              <a:t>Use el triángulo izquierdo para volver a esta diapositiva del tablero de juego.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0197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980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Escriba </a:t>
            </a:r>
            <a:r>
              <a:rPr lang="es-ES" dirty="0"/>
              <a:t>sus preguntas y respuestas en los marcadores de posición. Puede agregar la categoría y los puntos en la parte inferior como referencia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/>
              <a:t>Cuando esté en la vista de presentación, </a:t>
            </a:r>
            <a:r>
              <a:rPr lang="es-ES" dirty="0" smtClean="0"/>
              <a:t>seleccione el </a:t>
            </a:r>
            <a:r>
              <a:rPr lang="es-ES" dirty="0"/>
              <a:t>triángulo derecho para ver la respuesta. </a:t>
            </a:r>
            <a:r>
              <a:rPr lang="es-ES" dirty="0" smtClean="0"/>
              <a:t>Seleccione el </a:t>
            </a:r>
            <a:r>
              <a:rPr lang="es-ES" dirty="0"/>
              <a:t>triángulo izquierdo para volver a la diapositiva del tablero de juego. 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902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690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3831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ro de jue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Categoría 1</a:t>
            </a:r>
          </a:p>
        </p:txBody>
      </p:sp>
      <p:sp>
        <p:nvSpPr>
          <p:cNvPr id="4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45" name="Marcador de texto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50" name="Marcador de texto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55" name="Marcador de texto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60" name="Marcador de texto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36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Categoría 2</a:t>
            </a:r>
          </a:p>
        </p:txBody>
      </p:sp>
      <p:sp>
        <p:nvSpPr>
          <p:cNvPr id="41" name="Marcador de texto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46" name="Marcador de texto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51" name="Marcador de texto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56" name="Marcador de texto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61" name="Marcador de texto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37" name="Marcador de texto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Categoría 3</a:t>
            </a:r>
          </a:p>
        </p:txBody>
      </p:sp>
      <p:sp>
        <p:nvSpPr>
          <p:cNvPr id="42" name="Marcador de texto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47" name="Marcador de texto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52" name="Marcador de texto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57" name="Marcador de texto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62" name="Marcador de texto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3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Categoría 4</a:t>
            </a:r>
          </a:p>
        </p:txBody>
      </p:sp>
      <p:sp>
        <p:nvSpPr>
          <p:cNvPr id="43" name="Marcador de texto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48" name="Marcador de texto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53" name="Marcador de texto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58" name="Marcador de texto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63" name="Marcador de texto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39" name="Marcador de texto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Categoría 5</a:t>
            </a:r>
          </a:p>
        </p:txBody>
      </p:sp>
      <p:sp>
        <p:nvSpPr>
          <p:cNvPr id="44" name="Marcador de texto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49" name="Marcador de texto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54" name="Marcador de texto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59" name="Marcador de texto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64" name="Marcador de texto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guntas y respuesta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"/>
          <p:cNvSpPr txBox="1"/>
          <p:nvPr userDrawn="1"/>
        </p:nvSpPr>
        <p:spPr>
          <a:xfrm>
            <a:off x="-252563" y="-74768"/>
            <a:ext cx="3171219" cy="301790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s-ES" sz="20800" dirty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15" name="R"/>
          <p:cNvSpPr txBox="1"/>
          <p:nvPr userDrawn="1"/>
        </p:nvSpPr>
        <p:spPr>
          <a:xfrm>
            <a:off x="-252919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s-ES" sz="20800" dirty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8" name="Pre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2754489" y="1112051"/>
            <a:ext cx="7972719" cy="1727501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3200" baseline="0"/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Agregue la pregunta aquí. </a:t>
            </a:r>
          </a:p>
        </p:txBody>
      </p:sp>
      <p:sp>
        <p:nvSpPr>
          <p:cNvPr id="9" name="Respuesta"/>
          <p:cNvSpPr>
            <a:spLocks noGrp="1"/>
          </p:cNvSpPr>
          <p:nvPr>
            <p:ph type="body" sz="quarter" idx="14" hasCustomPrompt="1"/>
          </p:nvPr>
        </p:nvSpPr>
        <p:spPr>
          <a:xfrm>
            <a:off x="2754489" y="3929975"/>
            <a:ext cx="7972719" cy="1643610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3200" baseline="0"/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Agregue la respuesta aquí. Use la flecha derecha de la parte inferior para ver la respuesta en la vista de presentación.</a:t>
            </a:r>
          </a:p>
        </p:txBody>
      </p:sp>
      <p:sp>
        <p:nvSpPr>
          <p:cNvPr id="2" name="Rectá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Pu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s-ES" sz="4800" baseline="0">
                <a:solidFill>
                  <a:schemeClr val="tx1">
                    <a:alpha val="50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3200"/>
            </a:lvl2pPr>
            <a:lvl3pPr marL="0" indent="0" latinLnBrk="0">
              <a:spcBef>
                <a:spcPts val="0"/>
              </a:spcBef>
              <a:buNone/>
              <a:defRPr lang="es-ES" sz="3200"/>
            </a:lvl3pPr>
            <a:lvl4pPr marL="0" indent="0" latinLnBrk="0">
              <a:spcBef>
                <a:spcPts val="0"/>
              </a:spcBef>
              <a:buNone/>
              <a:defRPr lang="es-ES" sz="3200"/>
            </a:lvl4pPr>
            <a:lvl5pPr marL="0" indent="0" latinLnBrk="0">
              <a:spcBef>
                <a:spcPts val="0"/>
              </a:spcBef>
              <a:buNone/>
              <a:defRPr lang="es-ES" sz="3200"/>
            </a:lvl5pPr>
            <a:lvl6pPr marL="0" indent="0" latinLnBrk="0">
              <a:spcBef>
                <a:spcPts val="0"/>
              </a:spcBef>
              <a:buNone/>
              <a:defRPr lang="es-ES" sz="3200"/>
            </a:lvl6pPr>
            <a:lvl7pPr marL="0" indent="0" latinLnBrk="0">
              <a:spcBef>
                <a:spcPts val="0"/>
              </a:spcBef>
              <a:buNone/>
              <a:defRPr lang="es-ES" sz="3200"/>
            </a:lvl7pPr>
            <a:lvl8pPr marL="0" indent="0" latinLnBrk="0">
              <a:spcBef>
                <a:spcPts val="0"/>
              </a:spcBef>
              <a:buNone/>
              <a:defRPr lang="es-ES" sz="3200"/>
            </a:lvl8pPr>
            <a:lvl9pPr marL="0" indent="0" latinLnBrk="0">
              <a:spcBef>
                <a:spcPts val="0"/>
              </a:spcBef>
              <a:buNone/>
              <a:defRPr lang="es-ES" sz="3200"/>
            </a:lvl9pPr>
          </a:lstStyle>
          <a:p>
            <a:pPr lvl="0"/>
            <a:r>
              <a:rPr lang="es-ES"/>
              <a:t>Puntos</a:t>
            </a:r>
          </a:p>
        </p:txBody>
      </p:sp>
      <p:sp>
        <p:nvSpPr>
          <p:cNvPr id="10" name="Volver al tablero de jueg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tx1"/>
              </a:solidFill>
            </a:endParaRPr>
          </a:p>
        </p:txBody>
      </p:sp>
      <p:sp>
        <p:nvSpPr>
          <p:cNvPr id="4" name="Categoría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/>
          <a:lstStyle>
            <a:lvl1pPr latinLnBrk="0">
              <a:defRPr lang="es-ES"/>
            </a:lvl1pPr>
          </a:lstStyle>
          <a:p>
            <a:r>
              <a:rPr lang="es-ES"/>
              <a:t>Agregue la categoría aquí como referencia</a:t>
            </a:r>
          </a:p>
        </p:txBody>
      </p:sp>
      <p:sp>
        <p:nvSpPr>
          <p:cNvPr id="14" name="Activar visualización de respuesta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o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es-ES" sz="5400" baseline="0"/>
            </a:lvl1pPr>
          </a:lstStyle>
          <a:p>
            <a:r>
              <a:rPr lang="es-ES"/>
              <a:t>Diapositiva divisoria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2400" kern="1200">
          <a:solidFill>
            <a:schemeClr val="tx1">
              <a:alpha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s-E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26" Type="http://schemas.openxmlformats.org/officeDocument/2006/relationships/slide" Target="slide30.xml"/><Relationship Id="rId3" Type="http://schemas.openxmlformats.org/officeDocument/2006/relationships/slide" Target="slide3.xml"/><Relationship Id="rId21" Type="http://schemas.openxmlformats.org/officeDocument/2006/relationships/slide" Target="slide24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19.xml"/><Relationship Id="rId25" Type="http://schemas.openxmlformats.org/officeDocument/2006/relationships/slide" Target="slide29.xml"/><Relationship Id="rId2" Type="http://schemas.openxmlformats.org/officeDocument/2006/relationships/notesSlide" Target="../notesSlides/notesSlide1.xml"/><Relationship Id="rId16" Type="http://schemas.openxmlformats.org/officeDocument/2006/relationships/slide" Target="slide18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24" Type="http://schemas.openxmlformats.org/officeDocument/2006/relationships/slide" Target="slide28.xml"/><Relationship Id="rId5" Type="http://schemas.openxmlformats.org/officeDocument/2006/relationships/slide" Target="slide5.xml"/><Relationship Id="rId15" Type="http://schemas.openxmlformats.org/officeDocument/2006/relationships/slide" Target="slide17.xml"/><Relationship Id="rId23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6.xml"/><Relationship Id="rId22" Type="http://schemas.openxmlformats.org/officeDocument/2006/relationships/slide" Target="slide25.xml"/><Relationship Id="rId27" Type="http://schemas.openxmlformats.org/officeDocument/2006/relationships/slide" Target="slide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Marcador de texto 11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Categoría 1</a:t>
            </a:r>
          </a:p>
        </p:txBody>
      </p:sp>
      <p:sp>
        <p:nvSpPr>
          <p:cNvPr id="128" name="Marcador de texto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>
                <a:hlinkClick r:id="rId3" action="ppaction://hlinksldjump"/>
              </a:rPr>
              <a:t>10</a:t>
            </a:r>
            <a:endParaRPr lang="es-ES"/>
          </a:p>
        </p:txBody>
      </p:sp>
      <p:sp>
        <p:nvSpPr>
          <p:cNvPr id="133" name="Marcador de texto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s-ES">
                <a:hlinkClick r:id="rId4" action="ppaction://hlinksldjump"/>
              </a:rPr>
              <a:t>20</a:t>
            </a:r>
            <a:endParaRPr lang="es-ES"/>
          </a:p>
        </p:txBody>
      </p:sp>
      <p:sp>
        <p:nvSpPr>
          <p:cNvPr id="138" name="Marcador de texto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s-ES">
                <a:hlinkClick r:id="rId5" action="ppaction://hlinksldjump"/>
              </a:rPr>
              <a:t>30</a:t>
            </a:r>
            <a:endParaRPr lang="es-ES"/>
          </a:p>
        </p:txBody>
      </p:sp>
      <p:sp>
        <p:nvSpPr>
          <p:cNvPr id="143" name="Marcador de texto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s-ES">
                <a:hlinkClick r:id="rId6" action="ppaction://hlinksldjump"/>
              </a:rPr>
              <a:t>40</a:t>
            </a:r>
            <a:endParaRPr lang="es-ES"/>
          </a:p>
        </p:txBody>
      </p:sp>
      <p:sp>
        <p:nvSpPr>
          <p:cNvPr id="148" name="Marcador de texto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s-ES">
                <a:hlinkClick r:id="rId7" action="ppaction://hlinksldjump"/>
              </a:rPr>
              <a:t>50</a:t>
            </a:r>
            <a:endParaRPr lang="es-ES"/>
          </a:p>
        </p:txBody>
      </p:sp>
      <p:sp>
        <p:nvSpPr>
          <p:cNvPr id="119" name="Marcador de texto 11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Categoría 2</a:t>
            </a:r>
          </a:p>
        </p:txBody>
      </p:sp>
      <p:sp>
        <p:nvSpPr>
          <p:cNvPr id="129" name="Marcador de texto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>
                <a:hlinkClick r:id="rId8" action="ppaction://hlinksldjump"/>
              </a:rPr>
              <a:t>10</a:t>
            </a:r>
            <a:endParaRPr lang="es-ES"/>
          </a:p>
        </p:txBody>
      </p:sp>
      <p:sp>
        <p:nvSpPr>
          <p:cNvPr id="134" name="Marcador de texto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s-ES">
                <a:hlinkClick r:id="rId9" action="ppaction://hlinksldjump"/>
              </a:rPr>
              <a:t>20</a:t>
            </a:r>
            <a:endParaRPr lang="es-ES"/>
          </a:p>
        </p:txBody>
      </p:sp>
      <p:sp>
        <p:nvSpPr>
          <p:cNvPr id="139" name="Marcador de texto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s-ES">
                <a:hlinkClick r:id="rId10" action="ppaction://hlinksldjump"/>
              </a:rPr>
              <a:t>30</a:t>
            </a:r>
            <a:endParaRPr lang="es-ES"/>
          </a:p>
        </p:txBody>
      </p:sp>
      <p:sp>
        <p:nvSpPr>
          <p:cNvPr id="144" name="Marcador de texto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s-ES">
                <a:hlinkClick r:id="rId11" action="ppaction://hlinksldjump"/>
              </a:rPr>
              <a:t>40</a:t>
            </a:r>
            <a:endParaRPr lang="es-ES"/>
          </a:p>
        </p:txBody>
      </p:sp>
      <p:sp>
        <p:nvSpPr>
          <p:cNvPr id="149" name="Marcador de texto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s-ES">
                <a:hlinkClick r:id="rId12" action="ppaction://hlinksldjump"/>
              </a:rPr>
              <a:t>50</a:t>
            </a:r>
            <a:endParaRPr lang="es-ES"/>
          </a:p>
        </p:txBody>
      </p:sp>
      <p:sp>
        <p:nvSpPr>
          <p:cNvPr id="120" name="Marcador de texto 11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/>
              <a:t>Categoría 3</a:t>
            </a:r>
          </a:p>
        </p:txBody>
      </p:sp>
      <p:sp>
        <p:nvSpPr>
          <p:cNvPr id="130" name="Marcador de texto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>
                <a:hlinkClick r:id="rId13" action="ppaction://hlinksldjump"/>
              </a:rPr>
              <a:t>10</a:t>
            </a:r>
            <a:endParaRPr lang="es-ES"/>
          </a:p>
        </p:txBody>
      </p:sp>
      <p:sp>
        <p:nvSpPr>
          <p:cNvPr id="135" name="Marcador de texto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s-ES">
                <a:hlinkClick r:id="rId14" action="ppaction://hlinksldjump"/>
              </a:rPr>
              <a:t>20</a:t>
            </a:r>
            <a:endParaRPr lang="es-ES"/>
          </a:p>
        </p:txBody>
      </p:sp>
      <p:sp>
        <p:nvSpPr>
          <p:cNvPr id="140" name="Marcador de texto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s-ES">
                <a:hlinkClick r:id="rId15" action="ppaction://hlinksldjump"/>
              </a:rPr>
              <a:t>30</a:t>
            </a:r>
            <a:endParaRPr lang="es-ES"/>
          </a:p>
        </p:txBody>
      </p:sp>
      <p:sp>
        <p:nvSpPr>
          <p:cNvPr id="145" name="Marcador de texto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s-ES">
                <a:hlinkClick r:id="rId16" action="ppaction://hlinksldjump"/>
              </a:rPr>
              <a:t>40</a:t>
            </a:r>
            <a:endParaRPr lang="es-ES"/>
          </a:p>
        </p:txBody>
      </p:sp>
      <p:sp>
        <p:nvSpPr>
          <p:cNvPr id="150" name="Marcador de texto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s-ES">
                <a:hlinkClick r:id="rId17" action="ppaction://hlinksldjump"/>
              </a:rPr>
              <a:t>50</a:t>
            </a:r>
            <a:endParaRPr lang="es-ES"/>
          </a:p>
        </p:txBody>
      </p:sp>
      <p:sp>
        <p:nvSpPr>
          <p:cNvPr id="126" name="Marcador de texto 12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Categoría 4</a:t>
            </a:r>
          </a:p>
        </p:txBody>
      </p:sp>
      <p:sp>
        <p:nvSpPr>
          <p:cNvPr id="131" name="Marcador de texto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>
                <a:hlinkClick r:id="rId18" action="ppaction://hlinksldjump"/>
              </a:rPr>
              <a:t>10</a:t>
            </a:r>
            <a:endParaRPr lang="es-ES"/>
          </a:p>
        </p:txBody>
      </p:sp>
      <p:sp>
        <p:nvSpPr>
          <p:cNvPr id="136" name="Marcador de texto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s-ES">
                <a:hlinkClick r:id="rId19" action="ppaction://hlinksldjump"/>
              </a:rPr>
              <a:t>20</a:t>
            </a:r>
            <a:endParaRPr lang="es-ES"/>
          </a:p>
        </p:txBody>
      </p:sp>
      <p:sp>
        <p:nvSpPr>
          <p:cNvPr id="141" name="Marcador de texto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s-ES">
                <a:hlinkClick r:id="rId20" action="ppaction://hlinksldjump"/>
              </a:rPr>
              <a:t>30</a:t>
            </a:r>
            <a:endParaRPr lang="es-ES"/>
          </a:p>
        </p:txBody>
      </p:sp>
      <p:sp>
        <p:nvSpPr>
          <p:cNvPr id="146" name="Marcador de texto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s-ES">
                <a:hlinkClick r:id="rId21" action="ppaction://hlinksldjump"/>
              </a:rPr>
              <a:t>40</a:t>
            </a:r>
            <a:endParaRPr lang="es-ES"/>
          </a:p>
        </p:txBody>
      </p:sp>
      <p:sp>
        <p:nvSpPr>
          <p:cNvPr id="151" name="Marcador de texto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s-ES">
                <a:hlinkClick r:id="rId22" action="ppaction://hlinksldjump"/>
              </a:rPr>
              <a:t>50</a:t>
            </a:r>
            <a:endParaRPr lang="es-ES"/>
          </a:p>
        </p:txBody>
      </p:sp>
      <p:sp>
        <p:nvSpPr>
          <p:cNvPr id="127" name="Marcador de texto 1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/>
              <a:t>Categoría 5</a:t>
            </a:r>
          </a:p>
        </p:txBody>
      </p:sp>
      <p:sp>
        <p:nvSpPr>
          <p:cNvPr id="132" name="Marcador de texto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>
                <a:hlinkClick r:id="rId23" action="ppaction://hlinksldjump"/>
              </a:rPr>
              <a:t>10</a:t>
            </a:r>
            <a:endParaRPr lang="es-ES"/>
          </a:p>
        </p:txBody>
      </p:sp>
      <p:sp>
        <p:nvSpPr>
          <p:cNvPr id="137" name="Marcador de texto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s-ES">
                <a:hlinkClick r:id="rId24" action="ppaction://hlinksldjump"/>
              </a:rPr>
              <a:t>20</a:t>
            </a:r>
            <a:endParaRPr lang="es-ES"/>
          </a:p>
        </p:txBody>
      </p:sp>
      <p:sp>
        <p:nvSpPr>
          <p:cNvPr id="142" name="Marcador de texto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s-ES">
                <a:hlinkClick r:id="rId25" action="ppaction://hlinksldjump"/>
              </a:rPr>
              <a:t>30</a:t>
            </a:r>
            <a:endParaRPr lang="es-ES"/>
          </a:p>
        </p:txBody>
      </p:sp>
      <p:sp>
        <p:nvSpPr>
          <p:cNvPr id="147" name="Marcador de texto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s-ES">
                <a:hlinkClick r:id="rId26" action="ppaction://hlinksldjump"/>
              </a:rPr>
              <a:t>40</a:t>
            </a:r>
            <a:endParaRPr lang="es-ES"/>
          </a:p>
        </p:txBody>
      </p:sp>
      <p:sp>
        <p:nvSpPr>
          <p:cNvPr id="152" name="Marcador de texto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s-ES">
                <a:hlinkClick r:id="rId27" action="ppaction://hlinksldjump"/>
              </a:rPr>
              <a:t>50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2 por 20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20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20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2</a:t>
            </a:r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2 por 30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30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30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2</a:t>
            </a:r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2 por 40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40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40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2</a:t>
            </a:r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2 por 50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50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50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2</a:t>
            </a:r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Preguntas de la categoría 3</a:t>
            </a:r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3 por 10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10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10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3 por 20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20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20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3 por 30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30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30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3 por 40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40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40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3 por 50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50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50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Preguntas de la categoría 1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Preguntas de la categoría 4</a:t>
            </a:r>
          </a:p>
        </p:txBody>
      </p:sp>
    </p:spTree>
    <p:extLst>
      <p:ext uri="{BB962C8B-B14F-4D97-AF65-F5344CB8AC3E}">
        <p14:creationId xmlns:p14="http://schemas.microsoft.com/office/powerpoint/2010/main" val="20039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4 por 10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10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10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1702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4 por 20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20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20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32693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4 por 30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30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30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28386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4 por 40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40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40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4925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4 por 50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50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50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13680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Preguntas de la categoría 5</a:t>
            </a:r>
          </a:p>
        </p:txBody>
      </p:sp>
    </p:spTree>
    <p:extLst>
      <p:ext uri="{BB962C8B-B14F-4D97-AF65-F5344CB8AC3E}">
        <p14:creationId xmlns:p14="http://schemas.microsoft.com/office/powerpoint/2010/main" val="3937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5 por 10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10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10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5 por 20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20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20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6844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5 por 30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30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30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24745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1 por 10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10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10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5 por 40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40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40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26670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5 por 50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50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50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588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1 por 20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20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20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1 por 30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30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30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1 por 40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40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40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1 por 50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50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50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Preguntas de la categoría 2</a:t>
            </a:r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Pregunta de la categoría 2 por 10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Respuesta por 10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10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Categoría 2</a:t>
            </a:r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blero de juego 16 x 9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_16x9.potx" id="{9EA11A30-5B56-475A-8F8F-B9C431FE8468}" vid="{E3D712D3-90DA-42E1-8FF5-E72DB3B5833F}"/>
    </a:ext>
  </a:extLst>
</a:theme>
</file>

<file path=ppt/theme/theme2.xml><?xml version="1.0" encoding="utf-8"?>
<a:theme xmlns:a="http://schemas.openxmlformats.org/drawingml/2006/main" name="Office Them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563</Words>
  <Application>Microsoft Office PowerPoint</Application>
  <PresentationFormat>Panorámica</PresentationFormat>
  <Paragraphs>146</Paragraphs>
  <Slides>31</Slides>
  <Notes>5</Notes>
  <HiddenSlides>30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Corbel</vt:lpstr>
      <vt:lpstr>Tablero de juego 16 x 9</vt:lpstr>
      <vt:lpstr>Presentación de PowerPoint</vt:lpstr>
      <vt:lpstr>Preguntas de la categoría 1</vt:lpstr>
      <vt:lpstr>Categoría 1</vt:lpstr>
      <vt:lpstr>Categoría 1</vt:lpstr>
      <vt:lpstr>Categoría 1</vt:lpstr>
      <vt:lpstr>Categoría 1</vt:lpstr>
      <vt:lpstr>Categoría 1</vt:lpstr>
      <vt:lpstr>Preguntas de la categoría 2</vt:lpstr>
      <vt:lpstr>Categoría 2</vt:lpstr>
      <vt:lpstr>Categoría 2</vt:lpstr>
      <vt:lpstr>Categoría 2</vt:lpstr>
      <vt:lpstr>Categoría 2</vt:lpstr>
      <vt:lpstr>Categoría 2</vt:lpstr>
      <vt:lpstr>Preguntas de la categoría 3</vt:lpstr>
      <vt:lpstr>Categoría 3</vt:lpstr>
      <vt:lpstr>Categoría 3</vt:lpstr>
      <vt:lpstr>Categoría 3</vt:lpstr>
      <vt:lpstr>Categoría 3</vt:lpstr>
      <vt:lpstr>Categoría 3</vt:lpstr>
      <vt:lpstr>Preguntas de la categoría 4</vt:lpstr>
      <vt:lpstr>Categoría 4</vt:lpstr>
      <vt:lpstr>Categoría 4</vt:lpstr>
      <vt:lpstr>Categoría 4</vt:lpstr>
      <vt:lpstr>Categoría 4</vt:lpstr>
      <vt:lpstr>Categoría 4</vt:lpstr>
      <vt:lpstr>Preguntas de la categoría 5</vt:lpstr>
      <vt:lpstr>Categoría 5</vt:lpstr>
      <vt:lpstr>Categoría 5</vt:lpstr>
      <vt:lpstr>Categoría 5</vt:lpstr>
      <vt:lpstr>Categoría 5</vt:lpstr>
      <vt:lpstr>Categoría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2014-01-14T14:12:43Z</dcterms:created>
  <dcterms:modified xsi:type="dcterms:W3CDTF">2014-01-14T14:12:46Z</dcterms:modified>
</cp:coreProperties>
</file>