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18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358592"/>
        <c:axId val="232380992"/>
      </c:barChart>
      <c:catAx>
        <c:axId val="2323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32380992"/>
        <c:crosses val="autoZero"/>
        <c:auto val="1"/>
        <c:lblAlgn val="ctr"/>
        <c:lblOffset val="100"/>
        <c:noMultiLvlLbl val="0"/>
      </c:catAx>
      <c:valAx>
        <c:axId val="23238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3235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6406C01-7E83-4650-8EF5-394419DCB348}">
      <dgm:prSet phldrT="[Texto]"/>
      <dgm:spPr/>
      <dgm:t>
        <a:bodyPr/>
        <a:lstStyle/>
        <a:p>
          <a:r>
            <a:rPr lang="es-ES"/>
            <a:t>Título del paso 1</a:t>
          </a:r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s-E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s-ES"/>
        </a:p>
      </dgm:t>
    </dgm:pt>
    <dgm:pt modelId="{E4E9F0D0-FF23-4B59-9B97-973BCBE5DC65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s-E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s-ES"/>
        </a:p>
      </dgm:t>
    </dgm:pt>
    <dgm:pt modelId="{5D952622-A79E-41E4-BBC2-6212DEFFA91C}">
      <dgm:prSet phldrT="[Texto]"/>
      <dgm:spPr/>
      <dgm:t>
        <a:bodyPr/>
        <a:lstStyle/>
        <a:p>
          <a:r>
            <a:rPr lang="es-ES"/>
            <a:t>Título del paso 2</a:t>
          </a:r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s-E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s-ES"/>
        </a:p>
      </dgm:t>
    </dgm:pt>
    <dgm:pt modelId="{5248D9DA-6444-46F6-8D28-C8BB2253AAD1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A8533F77-F094-4EDB-BCC7-35E0D6A46B71}" type="parTrans" cxnId="{35AF286C-A401-4C08-B8A3-F38B03322BD8}">
      <dgm:prSet/>
      <dgm:spPr/>
      <dgm:t>
        <a:bodyPr/>
        <a:lstStyle/>
        <a:p>
          <a:endParaRPr lang="es-ES"/>
        </a:p>
      </dgm:t>
    </dgm:pt>
    <dgm:pt modelId="{011B552E-515A-4C41-B810-0D2552861422}" type="sibTrans" cxnId="{35AF286C-A401-4C08-B8A3-F38B03322BD8}">
      <dgm:prSet/>
      <dgm:spPr/>
      <dgm:t>
        <a:bodyPr/>
        <a:lstStyle/>
        <a:p>
          <a:endParaRPr lang="es-ES"/>
        </a:p>
      </dgm:t>
    </dgm:pt>
    <dgm:pt modelId="{50706FFE-8A00-485D-9FF7-8D310692C602}">
      <dgm:prSet phldrT="[Texto]"/>
      <dgm:spPr/>
      <dgm:t>
        <a:bodyPr/>
        <a:lstStyle/>
        <a:p>
          <a:r>
            <a:rPr lang="es-ES"/>
            <a:t>Título del paso 3</a:t>
          </a:r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s-E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s-ES"/>
        </a:p>
      </dgm:t>
    </dgm:pt>
    <dgm:pt modelId="{3A9B5D84-CB00-4BC9-ADB2-5CF832F36763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BD57EC4A-052D-4824-8820-064BAC997A9B}" type="parTrans" cxnId="{11A0AF47-4BCA-470E-92BF-7B388FFB0DE8}">
      <dgm:prSet/>
      <dgm:spPr/>
      <dgm:t>
        <a:bodyPr/>
        <a:lstStyle/>
        <a:p>
          <a:endParaRPr lang="es-ES"/>
        </a:p>
      </dgm:t>
    </dgm:pt>
    <dgm:pt modelId="{98E878CF-4A49-4E76-BD23-AE7C5290BAFD}" type="sibTrans" cxnId="{11A0AF47-4BCA-470E-92BF-7B388FFB0DE8}">
      <dgm:prSet/>
      <dgm:spPr/>
      <dgm:t>
        <a:bodyPr/>
        <a:lstStyle/>
        <a:p>
          <a:endParaRPr lang="es-E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3"/>
      <dgm:spPr/>
      <dgm:t>
        <a:bodyPr/>
        <a:lstStyle/>
        <a:p>
          <a:endParaRPr lang="es-ES"/>
        </a:p>
      </dgm:t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2FB640-0A28-40E8-9C0C-86BAF45C6EF0}" type="pres">
      <dgm:prSet presAssocID="{5D952622-A79E-41E4-BBC2-6212DEFFA91C}" presName="childTextHidden" presStyleLbl="bgAccFollowNode1" presStyleIdx="1" presStyleCnt="3"/>
      <dgm:spPr/>
      <dgm:t>
        <a:bodyPr/>
        <a:lstStyle/>
        <a:p>
          <a:endParaRPr lang="es-ES"/>
        </a:p>
      </dgm:t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D7C734-E391-436F-996C-E60442F50A17}" type="pres">
      <dgm:prSet presAssocID="{5D952622-A79E-41E4-BBC2-6212DEFFA91C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925EF4-86E2-4748-BA70-94AAF55AB064}" type="pres">
      <dgm:prSet presAssocID="{50706FFE-8A00-485D-9FF7-8D310692C602}" presName="childTextHidden" presStyleLbl="bgAccFollowNode1" presStyleIdx="2" presStyleCnt="3"/>
      <dgm:spPr/>
      <dgm:t>
        <a:bodyPr/>
        <a:lstStyle/>
        <a:p>
          <a:endParaRPr lang="es-ES"/>
        </a:p>
      </dgm:t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11A0AF47-4BCA-470E-92BF-7B388FFB0DE8}" srcId="{50706FFE-8A00-485D-9FF7-8D310692C602}" destId="{3A9B5D84-CB00-4BC9-ADB2-5CF832F36763}" srcOrd="0" destOrd="0" parTransId="{BD57EC4A-052D-4824-8820-064BAC997A9B}" sibTransId="{98E878CF-4A49-4E76-BD23-AE7C5290BAFD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BA539253-48E3-447C-8770-C31D10399C4A}" type="presOf" srcId="{50706FFE-8A00-485D-9FF7-8D310692C602}" destId="{78E9A4E4-18A9-4B73-8007-A63A71C71937}" srcOrd="0" destOrd="0" presId="urn:microsoft.com/office/officeart/2005/8/layout/hProcess6"/>
    <dgm:cxn modelId="{31498E67-CEA0-4571-B7AB-26A2113144F6}" type="presOf" srcId="{FBA29113-7A70-4E0E-B036-871C49B835F1}" destId="{8734DFB3-ADD8-4FD2-87D8-1981AA0ADD0B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E4FA1B2-1FFD-4999-BFB4-0E2A9E4BEBBB}" type="presOf" srcId="{5248D9DA-6444-46F6-8D28-C8BB2253AAD1}" destId="{00D2DC2C-7CA2-4A4B-B66D-3DDCAB7DC8E9}" srcOrd="0" destOrd="0" presId="urn:microsoft.com/office/officeart/2005/8/layout/hProcess6"/>
    <dgm:cxn modelId="{99E34304-5770-4691-A3EE-6A7C8B9ACD53}" type="presOf" srcId="{E4E9F0D0-FF23-4B59-9B97-973BCBE5DC65}" destId="{610B5FFC-C0C9-444C-9F7A-14D1B54F604D}" srcOrd="0" destOrd="0" presId="urn:microsoft.com/office/officeart/2005/8/layout/hProcess6"/>
    <dgm:cxn modelId="{81ACEA16-295B-4802-A889-1DC375F525AB}" type="presOf" srcId="{A6406C01-7E83-4650-8EF5-394419DCB348}" destId="{47DA5750-48DC-4E4F-815D-0B05DBC30DAB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019AA969-1A2B-48C0-B7C9-005E817BC2CB}" type="presOf" srcId="{E4E9F0D0-FF23-4B59-9B97-973BCBE5DC65}" destId="{FB705FC1-639E-4064-8E9A-A79870DE5273}" srcOrd="1" destOrd="0" presId="urn:microsoft.com/office/officeart/2005/8/layout/hProcess6"/>
    <dgm:cxn modelId="{F36BB86E-E9BB-4DBF-9DFE-F8050046ED1F}" type="presOf" srcId="{3A9B5D84-CB00-4BC9-ADB2-5CF832F36763}" destId="{4BF699B1-BE15-42D1-9784-AA33CF29870E}" srcOrd="0" destOrd="0" presId="urn:microsoft.com/office/officeart/2005/8/layout/hProcess6"/>
    <dgm:cxn modelId="{D2E26D7D-A939-4166-987B-3E9E5A080266}" type="presOf" srcId="{3A9B5D84-CB00-4BC9-ADB2-5CF832F36763}" destId="{F0925EF4-86E2-4748-BA70-94AAF55AB064}" srcOrd="1" destOrd="0" presId="urn:microsoft.com/office/officeart/2005/8/layout/hProcess6"/>
    <dgm:cxn modelId="{130B0544-2388-4104-A721-8D29E7C77420}" type="presOf" srcId="{5D952622-A79E-41E4-BBC2-6212DEFFA91C}" destId="{EE8733A1-7662-4D0A-B39E-2218596CC81C}" srcOrd="0" destOrd="0" presId="urn:microsoft.com/office/officeart/2005/8/layout/hProcess6"/>
    <dgm:cxn modelId="{E23D729A-C2FC-40CD-8A08-F5EBB66CF80B}" type="presOf" srcId="{5248D9DA-6444-46F6-8D28-C8BB2253AAD1}" destId="{072FB640-0A28-40E8-9C0C-86BAF45C6EF0}" srcOrd="1" destOrd="0" presId="urn:microsoft.com/office/officeart/2005/8/layout/hProcess6"/>
    <dgm:cxn modelId="{FF0D50D3-9477-4407-8F44-B60B9728DED7}" type="presParOf" srcId="{8734DFB3-ADD8-4FD2-87D8-1981AA0ADD0B}" destId="{5C04AEFB-7132-4B28-A7D3-862245070A8D}" srcOrd="0" destOrd="0" presId="urn:microsoft.com/office/officeart/2005/8/layout/hProcess6"/>
    <dgm:cxn modelId="{126CE751-65CF-4E60-902C-2D0B01478834}" type="presParOf" srcId="{5C04AEFB-7132-4B28-A7D3-862245070A8D}" destId="{358F74AC-FC7D-465B-BD12-B6CCC00F3D29}" srcOrd="0" destOrd="0" presId="urn:microsoft.com/office/officeart/2005/8/layout/hProcess6"/>
    <dgm:cxn modelId="{C6915109-771C-43AE-A4C7-A411D8E5978F}" type="presParOf" srcId="{5C04AEFB-7132-4B28-A7D3-862245070A8D}" destId="{610B5FFC-C0C9-444C-9F7A-14D1B54F604D}" srcOrd="1" destOrd="0" presId="urn:microsoft.com/office/officeart/2005/8/layout/hProcess6"/>
    <dgm:cxn modelId="{954FE73F-9595-47D0-9AB9-6EB7EDC39F8E}" type="presParOf" srcId="{5C04AEFB-7132-4B28-A7D3-862245070A8D}" destId="{FB705FC1-639E-4064-8E9A-A79870DE5273}" srcOrd="2" destOrd="0" presId="urn:microsoft.com/office/officeart/2005/8/layout/hProcess6"/>
    <dgm:cxn modelId="{362B7B1C-776A-481A-B10E-B2136C044DB5}" type="presParOf" srcId="{5C04AEFB-7132-4B28-A7D3-862245070A8D}" destId="{47DA5750-48DC-4E4F-815D-0B05DBC30DAB}" srcOrd="3" destOrd="0" presId="urn:microsoft.com/office/officeart/2005/8/layout/hProcess6"/>
    <dgm:cxn modelId="{AB361918-49A4-4458-A6B4-A38162139DB4}" type="presParOf" srcId="{8734DFB3-ADD8-4FD2-87D8-1981AA0ADD0B}" destId="{6319C676-A7DE-4777-9BB4-3B6D30ED3F5C}" srcOrd="1" destOrd="0" presId="urn:microsoft.com/office/officeart/2005/8/layout/hProcess6"/>
    <dgm:cxn modelId="{3E32ED31-FAFA-41FB-A502-0C9269827B55}" type="presParOf" srcId="{8734DFB3-ADD8-4FD2-87D8-1981AA0ADD0B}" destId="{CA708D38-D093-4C16-A955-CF2CAC7F0A99}" srcOrd="2" destOrd="0" presId="urn:microsoft.com/office/officeart/2005/8/layout/hProcess6"/>
    <dgm:cxn modelId="{38B5F8BF-C6A8-4D51-8681-B847070CD1C0}" type="presParOf" srcId="{CA708D38-D093-4C16-A955-CF2CAC7F0A99}" destId="{6F3066E9-E96F-489D-8A4B-6D55FBE389F2}" srcOrd="0" destOrd="0" presId="urn:microsoft.com/office/officeart/2005/8/layout/hProcess6"/>
    <dgm:cxn modelId="{B873A9F4-217E-473A-8D65-14527890AC34}" type="presParOf" srcId="{CA708D38-D093-4C16-A955-CF2CAC7F0A99}" destId="{00D2DC2C-7CA2-4A4B-B66D-3DDCAB7DC8E9}" srcOrd="1" destOrd="0" presId="urn:microsoft.com/office/officeart/2005/8/layout/hProcess6"/>
    <dgm:cxn modelId="{F573A08D-1388-4362-9D10-155655876363}" type="presParOf" srcId="{CA708D38-D093-4C16-A955-CF2CAC7F0A99}" destId="{072FB640-0A28-40E8-9C0C-86BAF45C6EF0}" srcOrd="2" destOrd="0" presId="urn:microsoft.com/office/officeart/2005/8/layout/hProcess6"/>
    <dgm:cxn modelId="{7ADF5CCF-F26A-45B5-9692-98B07AFD46A1}" type="presParOf" srcId="{CA708D38-D093-4C16-A955-CF2CAC7F0A99}" destId="{EE8733A1-7662-4D0A-B39E-2218596CC81C}" srcOrd="3" destOrd="0" presId="urn:microsoft.com/office/officeart/2005/8/layout/hProcess6"/>
    <dgm:cxn modelId="{985C18C8-95A3-4479-821C-610A2BAFFFF3}" type="presParOf" srcId="{8734DFB3-ADD8-4FD2-87D8-1981AA0ADD0B}" destId="{E0D7C734-E391-436F-996C-E60442F50A17}" srcOrd="3" destOrd="0" presId="urn:microsoft.com/office/officeart/2005/8/layout/hProcess6"/>
    <dgm:cxn modelId="{951CD7FA-A9B4-463F-BD0D-452C521FF523}" type="presParOf" srcId="{8734DFB3-ADD8-4FD2-87D8-1981AA0ADD0B}" destId="{E8F3A685-8F9F-4BAC-8C8B-A1DE5AA41F3A}" srcOrd="4" destOrd="0" presId="urn:microsoft.com/office/officeart/2005/8/layout/hProcess6"/>
    <dgm:cxn modelId="{E08D8862-B273-4AA6-9A90-754366CE4945}" type="presParOf" srcId="{E8F3A685-8F9F-4BAC-8C8B-A1DE5AA41F3A}" destId="{84BFA617-6CAF-4DA9-A086-82BCA61093BE}" srcOrd="0" destOrd="0" presId="urn:microsoft.com/office/officeart/2005/8/layout/hProcess6"/>
    <dgm:cxn modelId="{69392B4C-2A7B-41A4-A48C-35E312A6434A}" type="presParOf" srcId="{E8F3A685-8F9F-4BAC-8C8B-A1DE5AA41F3A}" destId="{4BF699B1-BE15-42D1-9784-AA33CF29870E}" srcOrd="1" destOrd="0" presId="urn:microsoft.com/office/officeart/2005/8/layout/hProcess6"/>
    <dgm:cxn modelId="{29F5DEAB-A9C8-47F8-A089-1585C323795A}" type="presParOf" srcId="{E8F3A685-8F9F-4BAC-8C8B-A1DE5AA41F3A}" destId="{F0925EF4-86E2-4748-BA70-94AAF55AB064}" srcOrd="2" destOrd="0" presId="urn:microsoft.com/office/officeart/2005/8/layout/hProcess6"/>
    <dgm:cxn modelId="{E9A57A1B-DDAF-4905-B46C-246DB5E9FB2A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623515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/>
            <a:t>Descripción de la tarea</a:t>
          </a:r>
        </a:p>
      </dsp:txBody>
      <dsp:txXfrm>
        <a:off x="1242342" y="1147694"/>
        <a:ext cx="1206713" cy="1514611"/>
      </dsp:txXfrm>
    </dsp:sp>
    <dsp:sp modelId="{47DA5750-48DC-4E4F-815D-0B05DBC30DAB}">
      <dsp:nvSpPr>
        <dsp:cNvPr id="0" name=""/>
        <dsp:cNvSpPr/>
      </dsp:nvSpPr>
      <dsp:spPr>
        <a:xfrm>
          <a:off x="4688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Título del paso 1</a:t>
          </a:r>
        </a:p>
      </dsp:txBody>
      <dsp:txXfrm>
        <a:off x="185938" y="1467422"/>
        <a:ext cx="875154" cy="875154"/>
      </dsp:txXfrm>
    </dsp:sp>
    <dsp:sp modelId="{00D2DC2C-7CA2-4A4B-B66D-3DDCAB7DC8E9}">
      <dsp:nvSpPr>
        <dsp:cNvPr id="0" name=""/>
        <dsp:cNvSpPr/>
      </dsp:nvSpPr>
      <dsp:spPr>
        <a:xfrm>
          <a:off x="3872358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/>
            <a:t>Descripción de la tarea</a:t>
          </a:r>
        </a:p>
      </dsp:txBody>
      <dsp:txXfrm>
        <a:off x="4491186" y="1147694"/>
        <a:ext cx="1206713" cy="1514611"/>
      </dsp:txXfrm>
    </dsp:sp>
    <dsp:sp modelId="{EE8733A1-7662-4D0A-B39E-2218596CC81C}">
      <dsp:nvSpPr>
        <dsp:cNvPr id="0" name=""/>
        <dsp:cNvSpPr/>
      </dsp:nvSpPr>
      <dsp:spPr>
        <a:xfrm>
          <a:off x="3253531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Título del paso 2</a:t>
          </a:r>
        </a:p>
      </dsp:txBody>
      <dsp:txXfrm>
        <a:off x="3434781" y="1467422"/>
        <a:ext cx="875154" cy="875154"/>
      </dsp:txXfrm>
    </dsp:sp>
    <dsp:sp modelId="{4BF699B1-BE15-42D1-9784-AA33CF29870E}">
      <dsp:nvSpPr>
        <dsp:cNvPr id="0" name=""/>
        <dsp:cNvSpPr/>
      </dsp:nvSpPr>
      <dsp:spPr>
        <a:xfrm>
          <a:off x="7121202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/>
            <a:t>Descripción de la tarea</a:t>
          </a:r>
        </a:p>
      </dsp:txBody>
      <dsp:txXfrm>
        <a:off x="7740029" y="1147694"/>
        <a:ext cx="1206713" cy="1514611"/>
      </dsp:txXfrm>
    </dsp:sp>
    <dsp:sp modelId="{78E9A4E4-18A9-4B73-8007-A63A71C71937}">
      <dsp:nvSpPr>
        <dsp:cNvPr id="0" name=""/>
        <dsp:cNvSpPr/>
      </dsp:nvSpPr>
      <dsp:spPr>
        <a:xfrm>
          <a:off x="6502375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Título del paso 3</a:t>
          </a:r>
        </a:p>
      </dsp:txBody>
      <dsp:txXfrm>
        <a:off x="6683625" y="1467422"/>
        <a:ext cx="875154" cy="875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59041DB8-B66F-4DC8-A96E-33677E0F90FF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1604A0D4-B89B-4ADD-AF9E-38636B40E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EB49C4A-65AC-492D-9701-81B46C3AD0E4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82869989-EB00-4EE7-BCB5-25BDC5BB29F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ector rec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ector rec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ector rec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c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ector rec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ector rec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ector rec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 latinLnBrk="0">
              <a:lnSpc>
                <a:spcPct val="76000"/>
              </a:lnSpc>
              <a:defRPr lang="es-ES" sz="8000" cap="none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000" b="0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ector rec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ector rec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ector rec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es-ES" sz="6000" cap="none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2000"/>
            </a:lvl2pPr>
            <a:lvl3pPr marL="914400" indent="0" latinLnBrk="0">
              <a:buNone/>
              <a:defRPr lang="es-ES" sz="1800"/>
            </a:lvl3pPr>
            <a:lvl4pPr marL="1371600" indent="0" latinLnBrk="0">
              <a:buNone/>
              <a:defRPr lang="es-ES" sz="1600"/>
            </a:lvl4pPr>
            <a:lvl5pPr marL="1828800" indent="0" latinLnBrk="0">
              <a:buNone/>
              <a:defRPr lang="es-ES" sz="1600"/>
            </a:lvl5pPr>
            <a:lvl6pPr marL="2286000" indent="0" latinLnBrk="0">
              <a:buNone/>
              <a:defRPr lang="es-ES" sz="1600"/>
            </a:lvl6pPr>
            <a:lvl7pPr marL="2743200" indent="0" latinLnBrk="0">
              <a:buNone/>
              <a:defRPr lang="es-ES" sz="1600"/>
            </a:lvl7pPr>
            <a:lvl8pPr marL="3200400" indent="0" latinLnBrk="0">
              <a:buNone/>
              <a:defRPr lang="es-ES" sz="1600"/>
            </a:lvl8pPr>
            <a:lvl9pPr marL="3657600" indent="0" latinLnBrk="0">
              <a:buNone/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t>14/01/2014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ector rec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rec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rec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c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c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c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c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c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c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c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c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rec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ector rec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ector rec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ector rec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ector rec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rec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ector rec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ector rec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ector rec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ector rec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ector rec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ector rec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ector rec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ector rec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rec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rec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ector rec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ector rec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ector rec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ector rec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ector rec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ector rec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ector rec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ector rec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ector rec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rec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rec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rec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rec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Marcador de fecha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t>14/01/2014</a:t>
            </a:fld>
            <a:endParaRPr lang="es-ES"/>
          </a:p>
        </p:txBody>
      </p:sp>
      <p:sp>
        <p:nvSpPr>
          <p:cNvPr id="213" name="Marcador de pie de página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4" name="Marcador de número de diapositiva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ector rec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ector rec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c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ector rec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c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ángu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 latinLnBrk="0">
              <a:defRPr lang="es-ES" sz="2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60" name="Conector rec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ector rec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ector rec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ector rec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ángu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cxnSp>
        <p:nvCxnSpPr>
          <p:cNvPr id="59" name="Conector rec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 latinLnBrk="0">
              <a:defRPr lang="es-ES" sz="2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es-ES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Conector rec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c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c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c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c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c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c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c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c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c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c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c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c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c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c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c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c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c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c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c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c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c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c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c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c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pPr/>
              <a:t>‹Nº›</a:t>
            </a:fld>
            <a:endParaRPr lang="es-ES"/>
          </a:p>
        </p:txBody>
      </p:sp>
      <p:cxnSp>
        <p:nvCxnSpPr>
          <p:cNvPr id="148" name="Conector rec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82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51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objetos con lista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objetos con gráfico</a:t>
            </a:r>
          </a:p>
        </p:txBody>
      </p:sp>
      <p:graphicFrame>
        <p:nvGraphicFramePr>
          <p:cNvPr id="7" name="Marcador de contenido 6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985404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con tabla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contenido 4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7668977"/>
              </p:ext>
            </p:extLst>
          </p:nvPr>
        </p:nvGraphicFramePr>
        <p:xfrm>
          <a:off x="6324600" y="1981200"/>
          <a:ext cx="4572000" cy="21419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</a:tblGrid>
              <a:tr h="53547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2</a:t>
                      </a:r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objetos con SmartArt</a:t>
            </a:r>
          </a:p>
        </p:txBody>
      </p:sp>
      <p:graphicFrame>
        <p:nvGraphicFramePr>
          <p:cNvPr id="4" name="Marcador de contenido 3" descr="Flechas de proceso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52020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26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449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14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92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adrícula de diamante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Panorámica</PresentationFormat>
  <Paragraphs>30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Cuadrícula de diamante 16 x 9</vt:lpstr>
      <vt:lpstr>Diseño de título</vt:lpstr>
      <vt:lpstr>Diseño de título y objetos con lista</vt:lpstr>
      <vt:lpstr>Diseño de título y objetos con gráfico</vt:lpstr>
      <vt:lpstr>Diseño de dos objetos con tabla</vt:lpstr>
      <vt:lpstr>Diseño de título y objetos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2014-01-14T13:55:09Z</dcterms:created>
  <dcterms:modified xsi:type="dcterms:W3CDTF">2014-01-14T13:55:13Z</dcterms:modified>
</cp:coreProperties>
</file>