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 rtl="0">
      <a:defRPr lang="es-e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90" autoAdjust="0"/>
    <p:restoredTop sz="94660"/>
  </p:normalViewPr>
  <p:slideViewPr>
    <p:cSldViewPr showGuides="1">
      <p:cViewPr varScale="1">
        <p:scale>
          <a:sx n="151" d="100"/>
          <a:sy n="151" d="100"/>
        </p:scale>
        <p:origin x="1194" y="15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2646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17/2/2017</a:t>
            </a:r>
            <a:endParaRPr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4149B6-8CC3-4B9A-BCBF-5AF8A7649FF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17/2/2017</a:t>
            </a:r>
            <a:endParaRPr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Haga clic para modificar los estilos de texto del patrón</a:t>
            </a:r>
          </a:p>
          <a:p>
            <a:pPr lvl="1" rtl="0"/>
            <a:r>
              <a:t>Segundo nivel</a:t>
            </a:r>
          </a:p>
          <a:p>
            <a:pPr lvl="2" rtl="0"/>
            <a:r>
              <a:t>Tercer nivel</a:t>
            </a:r>
          </a:p>
          <a:p>
            <a:pPr lvl="3" rtl="0"/>
            <a:r>
              <a:t>Cuarto nivel</a:t>
            </a:r>
          </a:p>
          <a:p>
            <a:pPr lvl="4" rtl="0"/>
            <a:r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AA99EE-A2C0-4BE5-BB96-1FDEE1D6095A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l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ítulo"/>
          <p:cNvSpPr>
            <a:spLocks noGrp="1"/>
          </p:cNvSpPr>
          <p:nvPr>
            <p:ph type="subTitle" idx="1" hasCustomPrompt="1"/>
          </p:nvPr>
        </p:nvSpPr>
        <p:spPr>
          <a:xfrm>
            <a:off x="987552" y="1463040"/>
            <a:ext cx="7159752" cy="484632"/>
          </a:xfrm>
          <a:prstGeom prst="rect">
            <a:avLst/>
          </a:prstGeom>
        </p:spPr>
        <p:txBody>
          <a:bodyPr lIns="91440" tIns="45720" rIns="91440" bIns="45720" rtlCol="0" anchor="ctr" anchorCtr="0">
            <a:normAutofit/>
          </a:bodyPr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"/>
              <a:t>Tipo de certificado</a:t>
            </a:r>
          </a:p>
        </p:txBody>
      </p:sp>
      <p:sp>
        <p:nvSpPr>
          <p:cNvPr id="21" name="Marcador de texto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t>[Agregue texto aquí, como “Con este diploma se reconoce que”]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 hasCustomPrompt="1"/>
          </p:nvPr>
        </p:nvSpPr>
        <p:spPr>
          <a:xfrm>
            <a:off x="990601" y="2953512"/>
            <a:ext cx="7162800" cy="74066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0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es" dirty="0"/>
              <a:t>Nombre del destinatario</a:t>
            </a:r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rtlCol="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rPr dirty="0"/>
              <a:t>[</a:t>
            </a:r>
            <a:r>
              <a:rPr dirty="0" err="1"/>
              <a:t>Describa</a:t>
            </a:r>
            <a:r>
              <a:rPr dirty="0"/>
              <a:t> la </a:t>
            </a:r>
            <a:r>
              <a:rPr dirty="0" err="1"/>
              <a:t>contribución</a:t>
            </a:r>
            <a:r>
              <a:rPr dirty="0"/>
              <a:t> o la </a:t>
            </a:r>
            <a:r>
              <a:rPr dirty="0" err="1"/>
              <a:t>razón</a:t>
            </a:r>
            <a:r>
              <a:rPr dirty="0"/>
              <a:t> de </a:t>
            </a:r>
            <a:r>
              <a:rPr dirty="0" err="1"/>
              <a:t>este</a:t>
            </a:r>
            <a:r>
              <a:rPr dirty="0"/>
              <a:t> </a:t>
            </a:r>
            <a:r>
              <a:rPr dirty="0" err="1"/>
              <a:t>certificado</a:t>
            </a:r>
            <a:r>
              <a:rPr dirty="0"/>
              <a:t> </a:t>
            </a:r>
            <a:r>
              <a:rPr dirty="0" err="1"/>
              <a:t>aquí</a:t>
            </a:r>
            <a:r>
              <a:rPr dirty="0"/>
              <a:t>]</a:t>
            </a:r>
          </a:p>
        </p:txBody>
      </p:sp>
      <p:cxnSp>
        <p:nvCxnSpPr>
          <p:cNvPr id="4" name="Conector recto 3"/>
          <p:cNvCxnSpPr/>
          <p:nvPr userDrawn="1"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arcador de texto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334000"/>
            <a:ext cx="2971800" cy="381000"/>
          </a:xfrm>
        </p:spPr>
        <p:txBody>
          <a:bodyPr lIns="91440" tIns="0" rIns="91440" b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r>
              <a:t>Nombre o puesto del presentador</a:t>
            </a:r>
          </a:p>
        </p:txBody>
      </p:sp>
      <p:sp>
        <p:nvSpPr>
          <p:cNvPr id="22" name="Marcador de texto 7"/>
          <p:cNvSpPr>
            <a:spLocks noGrp="1"/>
          </p:cNvSpPr>
          <p:nvPr>
            <p:ph type="body" sz="quarter" idx="21"/>
          </p:nvPr>
        </p:nvSpPr>
        <p:spPr>
          <a:xfrm>
            <a:off x="4726190" y="4876800"/>
            <a:ext cx="2970010" cy="381000"/>
          </a:xfrm>
        </p:spPr>
        <p:txBody>
          <a:bodyPr lIns="91440" tIns="0" rIns="9144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 rtl="0"/>
            <a:endParaRPr dirty="0"/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title="Marco de gráfico de fondo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914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pPr rtl="0"/>
            <a:r>
              <a:rPr dirty="0" err="1"/>
              <a:t>Haga</a:t>
            </a:r>
            <a:r>
              <a:rPr dirty="0"/>
              <a:t> </a:t>
            </a:r>
            <a:r>
              <a:rPr dirty="0" err="1"/>
              <a:t>clic</a:t>
            </a:r>
            <a:r>
              <a:rPr dirty="0"/>
              <a:t> para </a:t>
            </a:r>
            <a:r>
              <a:rPr dirty="0" err="1"/>
              <a:t>modificar</a:t>
            </a:r>
            <a:r>
              <a:rPr dirty="0"/>
              <a:t> el </a:t>
            </a:r>
            <a:r>
              <a:rPr dirty="0" err="1"/>
              <a:t>estilo</a:t>
            </a:r>
            <a:r>
              <a:rPr dirty="0"/>
              <a:t> de </a:t>
            </a:r>
            <a:r>
              <a:rPr dirty="0" err="1"/>
              <a:t>título</a:t>
            </a:r>
            <a:r>
              <a:rPr dirty="0"/>
              <a:t> del</a:t>
            </a:r>
            <a:r>
              <a:rPr lang="es-ES" dirty="0"/>
              <a:t> </a:t>
            </a:r>
            <a:r>
              <a:rPr dirty="0" err="1"/>
              <a:t>patrón</a:t>
            </a:r>
            <a:endParaRPr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90600" y="2057400"/>
            <a:ext cx="7162802" cy="38100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 rtl="0"/>
            <a:r>
              <a:rPr dirty="0" err="1"/>
              <a:t>Haga</a:t>
            </a:r>
            <a:r>
              <a:rPr dirty="0"/>
              <a:t> </a:t>
            </a:r>
            <a:r>
              <a:rPr dirty="0" err="1"/>
              <a:t>clic</a:t>
            </a:r>
            <a:r>
              <a:rPr dirty="0"/>
              <a:t> para </a:t>
            </a:r>
            <a:r>
              <a:rPr dirty="0" err="1"/>
              <a:t>modificar</a:t>
            </a:r>
            <a:r>
              <a:rPr dirty="0"/>
              <a:t> los </a:t>
            </a:r>
            <a:r>
              <a:rPr dirty="0" err="1"/>
              <a:t>estilos</a:t>
            </a:r>
            <a:r>
              <a:rPr dirty="0"/>
              <a:t> de </a:t>
            </a:r>
            <a:r>
              <a:rPr dirty="0" err="1"/>
              <a:t>texto</a:t>
            </a:r>
            <a:r>
              <a:rPr dirty="0"/>
              <a:t> del </a:t>
            </a:r>
            <a:r>
              <a:rPr dirty="0" err="1"/>
              <a:t>patrón</a:t>
            </a:r>
            <a:endParaRPr dirty="0"/>
          </a:p>
          <a:p>
            <a:pPr lvl="1" rtl="0"/>
            <a:r>
              <a:rPr dirty="0"/>
              <a:t>Segundo </a:t>
            </a:r>
            <a:r>
              <a:rPr dirty="0" err="1"/>
              <a:t>nivel</a:t>
            </a:r>
            <a:endParaRPr dirty="0"/>
          </a:p>
          <a:p>
            <a:pPr lvl="2" rtl="0"/>
            <a:r>
              <a:rPr dirty="0" err="1"/>
              <a:t>Tercer</a:t>
            </a:r>
            <a:r>
              <a:rPr dirty="0"/>
              <a:t> </a:t>
            </a:r>
            <a:r>
              <a:rPr dirty="0" err="1"/>
              <a:t>nivel</a:t>
            </a:r>
            <a:endParaRPr dirty="0"/>
          </a:p>
          <a:p>
            <a:pPr lvl="3" rtl="0"/>
            <a:r>
              <a:rPr dirty="0"/>
              <a:t>Cuarto </a:t>
            </a:r>
            <a:r>
              <a:rPr dirty="0" err="1"/>
              <a:t>nivel</a:t>
            </a:r>
            <a:endParaRPr dirty="0"/>
          </a:p>
          <a:p>
            <a:pPr lvl="4" rtl="0"/>
            <a:r>
              <a:rPr dirty="0"/>
              <a:t>Quinto </a:t>
            </a:r>
            <a:r>
              <a:rPr dirty="0" err="1"/>
              <a:t>nivel</a:t>
            </a:r>
            <a:endParaRPr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DF925F5-B05D-408B-A33B-23838E8892DA}" type="datetime1">
              <a:rPr lang="es-ES" smtClean="0"/>
              <a:pPr/>
              <a:t>30/04/2018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fld id="{BD2FA371-C872-4E76-B1E3-5B0775D37C39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es" dirty="0"/>
              <a:t>Diploma de reconocimiento</a:t>
            </a:r>
            <a:endParaRPr lang="en-U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es" dirty="0"/>
              <a:t>Con este diploma se reconoce que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dirty="0"/>
              <a:t>Destinatario</a:t>
            </a:r>
            <a:endParaRPr lang="en-U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es" dirty="0"/>
              <a:t>ha conseguido un gran logro</a:t>
            </a:r>
            <a:endParaRPr lang="en-U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s"/>
              <a:t>Nombre o puesto del presentador</a:t>
            </a:r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fld id="{D9B31F93-E210-4169-AEF8-954B1DA8D4DC}" type="datetime4">
              <a:rPr lang="es-ES" smtClean="0"/>
              <a:t>30 de abril de 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</p:sld>
</file>

<file path=ppt/theme/theme1.xml><?xml version="1.0" encoding="utf-8"?>
<a:theme xmlns:a="http://schemas.openxmlformats.org/drawingml/2006/main" name="Diploma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54B8F16-5162-464D-A082-419DB3488F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6FA430-D049-4D3E-ABED-9AFFC0927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F22D4C-FEEB-4761-8509-BB52C706AA7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21</Words>
  <Application>Microsoft Office PowerPoint</Application>
  <PresentationFormat>Presentación en pantalla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Georgia</vt:lpstr>
      <vt:lpstr>Diploma</vt:lpstr>
      <vt:lpstr>Destinatario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Destinatario</dc:title>
  <dc:creator/>
  <cp:lastModifiedBy>admin</cp:lastModifiedBy>
  <cp:revision>2</cp:revision>
  <dcterms:created xsi:type="dcterms:W3CDTF">2017-02-01T14:00:38Z</dcterms:created>
  <dcterms:modified xsi:type="dcterms:W3CDTF">2018-04-30T08:55:15Z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