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654" autoAdjust="0"/>
  </p:normalViewPr>
  <p:slideViewPr>
    <p:cSldViewPr snapToGrid="0" showGuides="1">
      <p:cViewPr varScale="1">
        <p:scale>
          <a:sx n="66" d="100"/>
          <a:sy n="66" d="100"/>
        </p:scale>
        <p:origin x="2676" y="6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40DF0C42-8226-4523-B11E-7C13978E6CFD}" type="datetimeFigureOut">
              <a:rPr lang="es-ES" smtClean="0"/>
              <a:t>13/12/2013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FE0F56A-0C86-4ACC-9CF4-1B63F756A4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C0A8818-56B1-4EAC-B5D3-7BFFD2C4E1DE}" type="datetimeFigureOut">
              <a:t>13/12/2013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36046C0-8A92-4E40-B931-77A8EEB71F6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Para</a:t>
            </a:r>
            <a:r>
              <a:rPr lang="es-ES" baseline="0" dirty="0" smtClean="0"/>
              <a:t> cambiar la primera tarjeta de presentación de muestra, reemplace el contenido por contenido propio. </a:t>
            </a:r>
          </a:p>
          <a:p>
            <a:endParaRPr lang="es-ES" baseline="0" dirty="0" smtClean="0"/>
          </a:p>
          <a:p>
            <a:r>
              <a:rPr lang="es-ES" baseline="0" dirty="0" smtClean="0"/>
              <a:t>O bien, si prefiere empezar desde cero, presione el botón Nueva dispositiva de la pestaña Inicio para insertar una página nueva. Ahora escriba texto en los marcadores de posición vacíos.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665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032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5" name="Marcador de posición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101032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2" name="Marcador de posición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4215384" y="633994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4" name="Marcador de posición de texto 2"/>
          <p:cNvSpPr>
            <a:spLocks noGrp="1"/>
          </p:cNvSpPr>
          <p:nvPr>
            <p:ph type="body" sz="quarter" idx="18" hasCustomPrompt="1"/>
          </p:nvPr>
        </p:nvSpPr>
        <p:spPr>
          <a:xfrm>
            <a:off x="4215384" y="912265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8" name="Marcador de posición de texto 2"/>
          <p:cNvSpPr>
            <a:spLocks noGrp="1"/>
          </p:cNvSpPr>
          <p:nvPr>
            <p:ph type="body" sz="quarter" idx="22" hasCustomPrompt="1"/>
          </p:nvPr>
        </p:nvSpPr>
        <p:spPr>
          <a:xfrm>
            <a:off x="101032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30" name="Marcador de posición de texto 2"/>
          <p:cNvSpPr>
            <a:spLocks noGrp="1"/>
          </p:cNvSpPr>
          <p:nvPr>
            <p:ph type="body" sz="quarter" idx="24" hasCustomPrompt="1"/>
          </p:nvPr>
        </p:nvSpPr>
        <p:spPr>
          <a:xfrm>
            <a:off x="101032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34" name="Marcador de posición de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215384" y="2455479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36" name="Marcador de posición de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215384" y="2733750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35" name="Marcador de posición de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5731075" y="320078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la dirección aquí</a:t>
            </a:r>
          </a:p>
        </p:txBody>
      </p:sp>
      <p:sp>
        <p:nvSpPr>
          <p:cNvPr id="37" name="Marcador de posición de texto 2"/>
          <p:cNvSpPr>
            <a:spLocks noGrp="1"/>
          </p:cNvSpPr>
          <p:nvPr>
            <p:ph type="body" sz="quarter" idx="31" hasCustomPrompt="1"/>
          </p:nvPr>
        </p:nvSpPr>
        <p:spPr>
          <a:xfrm>
            <a:off x="5731075" y="346634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38" name="Marcador de posición de texto 2"/>
          <p:cNvSpPr>
            <a:spLocks noGrp="1"/>
          </p:cNvSpPr>
          <p:nvPr>
            <p:ph type="body" sz="quarter" idx="32" hasCustomPrompt="1"/>
          </p:nvPr>
        </p:nvSpPr>
        <p:spPr>
          <a:xfrm>
            <a:off x="5731075" y="3608717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39" name="Marcador de posición de texto 2"/>
          <p:cNvSpPr>
            <a:spLocks noGrp="1"/>
          </p:cNvSpPr>
          <p:nvPr>
            <p:ph type="body" sz="quarter" idx="33" hasCustomPrompt="1"/>
          </p:nvPr>
        </p:nvSpPr>
        <p:spPr>
          <a:xfrm>
            <a:off x="5731075" y="3854899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40" name="Marcador de posición de texto 2"/>
          <p:cNvSpPr>
            <a:spLocks noGrp="1"/>
          </p:cNvSpPr>
          <p:nvPr>
            <p:ph type="body" sz="quarter" idx="34" hasCustomPrompt="1"/>
          </p:nvPr>
        </p:nvSpPr>
        <p:spPr>
          <a:xfrm>
            <a:off x="101032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42" name="Marcador de posición de texto 2"/>
          <p:cNvSpPr>
            <a:spLocks noGrp="1"/>
          </p:cNvSpPr>
          <p:nvPr>
            <p:ph type="body" sz="quarter" idx="36" hasCustomPrompt="1"/>
          </p:nvPr>
        </p:nvSpPr>
        <p:spPr>
          <a:xfrm>
            <a:off x="101032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46" name="Marcador de posición de texto 2"/>
          <p:cNvSpPr>
            <a:spLocks noGrp="1"/>
          </p:cNvSpPr>
          <p:nvPr>
            <p:ph type="body" sz="quarter" idx="40" hasCustomPrompt="1"/>
          </p:nvPr>
        </p:nvSpPr>
        <p:spPr>
          <a:xfrm>
            <a:off x="4215384" y="4284278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48" name="Marcador de posición de texto 2"/>
          <p:cNvSpPr>
            <a:spLocks noGrp="1"/>
          </p:cNvSpPr>
          <p:nvPr>
            <p:ph type="body" sz="quarter" idx="42" hasCustomPrompt="1"/>
          </p:nvPr>
        </p:nvSpPr>
        <p:spPr>
          <a:xfrm>
            <a:off x="4215384" y="4562549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52" name="Marcador de posición de texto 2"/>
          <p:cNvSpPr>
            <a:spLocks noGrp="1"/>
          </p:cNvSpPr>
          <p:nvPr>
            <p:ph type="body" sz="quarter" idx="46" hasCustomPrompt="1"/>
          </p:nvPr>
        </p:nvSpPr>
        <p:spPr>
          <a:xfrm>
            <a:off x="101032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54" name="Marcador de posición de texto 2"/>
          <p:cNvSpPr>
            <a:spLocks noGrp="1"/>
          </p:cNvSpPr>
          <p:nvPr>
            <p:ph type="body" sz="quarter" idx="48" hasCustomPrompt="1"/>
          </p:nvPr>
        </p:nvSpPr>
        <p:spPr>
          <a:xfrm>
            <a:off x="101032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58" name="Marcador de posición de texto 2"/>
          <p:cNvSpPr>
            <a:spLocks noGrp="1"/>
          </p:cNvSpPr>
          <p:nvPr>
            <p:ph type="body" sz="quarter" idx="52" hasCustomPrompt="1"/>
          </p:nvPr>
        </p:nvSpPr>
        <p:spPr>
          <a:xfrm>
            <a:off x="4215384" y="6113077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60" name="Marcador de posición de texto 2"/>
          <p:cNvSpPr>
            <a:spLocks noGrp="1"/>
          </p:cNvSpPr>
          <p:nvPr>
            <p:ph type="body" sz="quarter" idx="54" hasCustomPrompt="1"/>
          </p:nvPr>
        </p:nvSpPr>
        <p:spPr>
          <a:xfrm>
            <a:off x="4215384" y="6391348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64" name="Marcador de posición de texto 2"/>
          <p:cNvSpPr>
            <a:spLocks noGrp="1"/>
          </p:cNvSpPr>
          <p:nvPr>
            <p:ph type="body" sz="quarter" idx="58" hasCustomPrompt="1"/>
          </p:nvPr>
        </p:nvSpPr>
        <p:spPr>
          <a:xfrm>
            <a:off x="101032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66" name="Marcador de posición de texto 2"/>
          <p:cNvSpPr>
            <a:spLocks noGrp="1"/>
          </p:cNvSpPr>
          <p:nvPr>
            <p:ph type="body" sz="quarter" idx="60" hasCustomPrompt="1"/>
          </p:nvPr>
        </p:nvSpPr>
        <p:spPr>
          <a:xfrm>
            <a:off x="101032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70" name="Marcador de posición de texto 2"/>
          <p:cNvSpPr>
            <a:spLocks noGrp="1"/>
          </p:cNvSpPr>
          <p:nvPr>
            <p:ph type="body" sz="quarter" idx="64" hasCustomPrompt="1"/>
          </p:nvPr>
        </p:nvSpPr>
        <p:spPr>
          <a:xfrm>
            <a:off x="4215384" y="7941876"/>
            <a:ext cx="2286000" cy="238338"/>
          </a:xfrm>
        </p:spPr>
        <p:txBody>
          <a:bodyPr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72" name="Marcador de posición de texto 2"/>
          <p:cNvSpPr>
            <a:spLocks noGrp="1"/>
          </p:cNvSpPr>
          <p:nvPr>
            <p:ph type="body" sz="quarter" idx="66" hasCustomPrompt="1"/>
          </p:nvPr>
        </p:nvSpPr>
        <p:spPr>
          <a:xfrm>
            <a:off x="4215384" y="8220147"/>
            <a:ext cx="2286000" cy="295212"/>
          </a:xfrm>
        </p:spPr>
        <p:txBody>
          <a:bodyPr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50" b="1" baseline="0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76" name="Marcador de posición de texto 2"/>
          <p:cNvSpPr>
            <a:spLocks noGrp="1"/>
          </p:cNvSpPr>
          <p:nvPr>
            <p:ph type="body" sz="quarter" idx="70" hasCustomPrompt="1"/>
          </p:nvPr>
        </p:nvSpPr>
        <p:spPr>
          <a:xfrm>
            <a:off x="5731075" y="138153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la dirección aquí</a:t>
            </a:r>
          </a:p>
        </p:txBody>
      </p:sp>
      <p:sp>
        <p:nvSpPr>
          <p:cNvPr id="77" name="Marcador de posición de texto 2"/>
          <p:cNvSpPr>
            <a:spLocks noGrp="1"/>
          </p:cNvSpPr>
          <p:nvPr>
            <p:ph type="body" sz="quarter" idx="71" hasCustomPrompt="1"/>
          </p:nvPr>
        </p:nvSpPr>
        <p:spPr>
          <a:xfrm>
            <a:off x="5731075" y="164709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78" name="Marcador de posición de texto 2"/>
          <p:cNvSpPr>
            <a:spLocks noGrp="1"/>
          </p:cNvSpPr>
          <p:nvPr>
            <p:ph type="body" sz="quarter" idx="72" hasCustomPrompt="1"/>
          </p:nvPr>
        </p:nvSpPr>
        <p:spPr>
          <a:xfrm>
            <a:off x="5731075" y="1789467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79" name="Marcador de posición de texto 2"/>
          <p:cNvSpPr>
            <a:spLocks noGrp="1"/>
          </p:cNvSpPr>
          <p:nvPr>
            <p:ph type="body" sz="quarter" idx="73" hasCustomPrompt="1"/>
          </p:nvPr>
        </p:nvSpPr>
        <p:spPr>
          <a:xfrm>
            <a:off x="5731075" y="2035649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80" name="Marcador de posición de texto 2"/>
          <p:cNvSpPr>
            <a:spLocks noGrp="1"/>
          </p:cNvSpPr>
          <p:nvPr>
            <p:ph type="body" sz="quarter" idx="74" hasCustomPrompt="1"/>
          </p:nvPr>
        </p:nvSpPr>
        <p:spPr>
          <a:xfrm>
            <a:off x="2526015" y="1386747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la dirección aquí</a:t>
            </a:r>
          </a:p>
        </p:txBody>
      </p:sp>
      <p:sp>
        <p:nvSpPr>
          <p:cNvPr id="81" name="Marcador de posición de texto 2"/>
          <p:cNvSpPr>
            <a:spLocks noGrp="1"/>
          </p:cNvSpPr>
          <p:nvPr>
            <p:ph type="body" sz="quarter" idx="75" hasCustomPrompt="1"/>
          </p:nvPr>
        </p:nvSpPr>
        <p:spPr>
          <a:xfrm>
            <a:off x="2526015" y="1652308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82" name="Marcador de posición de texto 2"/>
          <p:cNvSpPr>
            <a:spLocks noGrp="1"/>
          </p:cNvSpPr>
          <p:nvPr>
            <p:ph type="body" sz="quarter" idx="76" hasCustomPrompt="1"/>
          </p:nvPr>
        </p:nvSpPr>
        <p:spPr>
          <a:xfrm>
            <a:off x="2526015" y="1794678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83" name="Marcador de posición de texto 2"/>
          <p:cNvSpPr>
            <a:spLocks noGrp="1"/>
          </p:cNvSpPr>
          <p:nvPr>
            <p:ph type="body" sz="quarter" idx="77" hasCustomPrompt="1"/>
          </p:nvPr>
        </p:nvSpPr>
        <p:spPr>
          <a:xfrm>
            <a:off x="2526015" y="2040860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92" name="Marcador de posición de texto 2"/>
          <p:cNvSpPr>
            <a:spLocks noGrp="1"/>
          </p:cNvSpPr>
          <p:nvPr>
            <p:ph type="body" sz="quarter" idx="78" hasCustomPrompt="1"/>
          </p:nvPr>
        </p:nvSpPr>
        <p:spPr>
          <a:xfrm>
            <a:off x="2526015" y="3197228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la dirección aquí</a:t>
            </a:r>
          </a:p>
        </p:txBody>
      </p:sp>
      <p:sp>
        <p:nvSpPr>
          <p:cNvPr id="93" name="Marcador de posición de texto 2"/>
          <p:cNvSpPr>
            <a:spLocks noGrp="1"/>
          </p:cNvSpPr>
          <p:nvPr>
            <p:ph type="body" sz="quarter" idx="79" hasCustomPrompt="1"/>
          </p:nvPr>
        </p:nvSpPr>
        <p:spPr>
          <a:xfrm>
            <a:off x="2526015" y="3462789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94" name="Marcador de posición de texto 2"/>
          <p:cNvSpPr>
            <a:spLocks noGrp="1"/>
          </p:cNvSpPr>
          <p:nvPr>
            <p:ph type="body" sz="quarter" idx="80" hasCustomPrompt="1"/>
          </p:nvPr>
        </p:nvSpPr>
        <p:spPr>
          <a:xfrm>
            <a:off x="2526015" y="3605159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95" name="Marcador de posición de texto 2"/>
          <p:cNvSpPr>
            <a:spLocks noGrp="1"/>
          </p:cNvSpPr>
          <p:nvPr>
            <p:ph type="body" sz="quarter" idx="81" hasCustomPrompt="1"/>
          </p:nvPr>
        </p:nvSpPr>
        <p:spPr>
          <a:xfrm>
            <a:off x="2526015" y="3851341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Usuario de Twitter</a:t>
            </a:r>
          </a:p>
        </p:txBody>
      </p:sp>
      <p:sp>
        <p:nvSpPr>
          <p:cNvPr id="96" name="Marcador de posición de texto 2"/>
          <p:cNvSpPr>
            <a:spLocks noGrp="1"/>
          </p:cNvSpPr>
          <p:nvPr>
            <p:ph type="body" sz="quarter" idx="82" hasCustomPrompt="1"/>
          </p:nvPr>
        </p:nvSpPr>
        <p:spPr>
          <a:xfrm>
            <a:off x="5731075" y="5033588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la dirección aquí</a:t>
            </a:r>
          </a:p>
        </p:txBody>
      </p:sp>
      <p:sp>
        <p:nvSpPr>
          <p:cNvPr id="97" name="Marcador de posición de texto 2"/>
          <p:cNvSpPr>
            <a:spLocks noGrp="1"/>
          </p:cNvSpPr>
          <p:nvPr>
            <p:ph type="body" sz="quarter" idx="83" hasCustomPrompt="1"/>
          </p:nvPr>
        </p:nvSpPr>
        <p:spPr>
          <a:xfrm>
            <a:off x="5731075" y="5299149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98" name="Marcador de posición de texto 2"/>
          <p:cNvSpPr>
            <a:spLocks noGrp="1"/>
          </p:cNvSpPr>
          <p:nvPr>
            <p:ph type="body" sz="quarter" idx="84" hasCustomPrompt="1"/>
          </p:nvPr>
        </p:nvSpPr>
        <p:spPr>
          <a:xfrm>
            <a:off x="5731075" y="5441519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99" name="Marcador de posición de texto 2"/>
          <p:cNvSpPr>
            <a:spLocks noGrp="1"/>
          </p:cNvSpPr>
          <p:nvPr>
            <p:ph type="body" sz="quarter" idx="85" hasCustomPrompt="1"/>
          </p:nvPr>
        </p:nvSpPr>
        <p:spPr>
          <a:xfrm>
            <a:off x="5731075" y="5687701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100" name="Marcador de posición de texto 2"/>
          <p:cNvSpPr>
            <a:spLocks noGrp="1"/>
          </p:cNvSpPr>
          <p:nvPr>
            <p:ph type="body" sz="quarter" idx="86" hasCustomPrompt="1"/>
          </p:nvPr>
        </p:nvSpPr>
        <p:spPr>
          <a:xfrm>
            <a:off x="2526015" y="5030030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la dirección aquí</a:t>
            </a:r>
          </a:p>
        </p:txBody>
      </p:sp>
      <p:sp>
        <p:nvSpPr>
          <p:cNvPr id="101" name="Marcador de posición de texto 2"/>
          <p:cNvSpPr>
            <a:spLocks noGrp="1"/>
          </p:cNvSpPr>
          <p:nvPr>
            <p:ph type="body" sz="quarter" idx="87" hasCustomPrompt="1"/>
          </p:nvPr>
        </p:nvSpPr>
        <p:spPr>
          <a:xfrm>
            <a:off x="2526015" y="5295591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102" name="Marcador de posición de texto 2"/>
          <p:cNvSpPr>
            <a:spLocks noGrp="1"/>
          </p:cNvSpPr>
          <p:nvPr>
            <p:ph type="body" sz="quarter" idx="88" hasCustomPrompt="1"/>
          </p:nvPr>
        </p:nvSpPr>
        <p:spPr>
          <a:xfrm>
            <a:off x="2526015" y="5437961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103" name="Marcador de posición de texto 2"/>
          <p:cNvSpPr>
            <a:spLocks noGrp="1"/>
          </p:cNvSpPr>
          <p:nvPr>
            <p:ph type="body" sz="quarter" idx="89" hasCustomPrompt="1"/>
          </p:nvPr>
        </p:nvSpPr>
        <p:spPr>
          <a:xfrm>
            <a:off x="2526015" y="5684143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Usuario de Twitter</a:t>
            </a:r>
          </a:p>
        </p:txBody>
      </p:sp>
      <p:sp>
        <p:nvSpPr>
          <p:cNvPr id="104" name="Marcador de posición de texto 2"/>
          <p:cNvSpPr>
            <a:spLocks noGrp="1"/>
          </p:cNvSpPr>
          <p:nvPr>
            <p:ph type="body" sz="quarter" idx="90" hasCustomPrompt="1"/>
          </p:nvPr>
        </p:nvSpPr>
        <p:spPr>
          <a:xfrm>
            <a:off x="5731075" y="6852976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la dirección aquí</a:t>
            </a:r>
          </a:p>
        </p:txBody>
      </p:sp>
      <p:sp>
        <p:nvSpPr>
          <p:cNvPr id="105" name="Marcador de posición de texto 2"/>
          <p:cNvSpPr>
            <a:spLocks noGrp="1"/>
          </p:cNvSpPr>
          <p:nvPr>
            <p:ph type="body" sz="quarter" idx="91" hasCustomPrompt="1"/>
          </p:nvPr>
        </p:nvSpPr>
        <p:spPr>
          <a:xfrm>
            <a:off x="5731075" y="7118537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106" name="Marcador de posición de texto 2"/>
          <p:cNvSpPr>
            <a:spLocks noGrp="1"/>
          </p:cNvSpPr>
          <p:nvPr>
            <p:ph type="body" sz="quarter" idx="92" hasCustomPrompt="1"/>
          </p:nvPr>
        </p:nvSpPr>
        <p:spPr>
          <a:xfrm>
            <a:off x="5731075" y="7260907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107" name="Marcador de posición de texto 2"/>
          <p:cNvSpPr>
            <a:spLocks noGrp="1"/>
          </p:cNvSpPr>
          <p:nvPr>
            <p:ph type="body" sz="quarter" idx="93" hasCustomPrompt="1"/>
          </p:nvPr>
        </p:nvSpPr>
        <p:spPr>
          <a:xfrm>
            <a:off x="5731075" y="7507089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108" name="Marcador de posición de texto 2"/>
          <p:cNvSpPr>
            <a:spLocks noGrp="1"/>
          </p:cNvSpPr>
          <p:nvPr>
            <p:ph type="body" sz="quarter" idx="94" hasCustomPrompt="1"/>
          </p:nvPr>
        </p:nvSpPr>
        <p:spPr>
          <a:xfrm>
            <a:off x="2526015" y="6849418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la dirección aquí</a:t>
            </a:r>
          </a:p>
        </p:txBody>
      </p:sp>
      <p:sp>
        <p:nvSpPr>
          <p:cNvPr id="109" name="Marcador de posición de texto 2"/>
          <p:cNvSpPr>
            <a:spLocks noGrp="1"/>
          </p:cNvSpPr>
          <p:nvPr>
            <p:ph type="body" sz="quarter" idx="95" hasCustomPrompt="1"/>
          </p:nvPr>
        </p:nvSpPr>
        <p:spPr>
          <a:xfrm>
            <a:off x="2526015" y="7114979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110" name="Marcador de posición de texto 2"/>
          <p:cNvSpPr>
            <a:spLocks noGrp="1"/>
          </p:cNvSpPr>
          <p:nvPr>
            <p:ph type="body" sz="quarter" idx="96" hasCustomPrompt="1"/>
          </p:nvPr>
        </p:nvSpPr>
        <p:spPr>
          <a:xfrm>
            <a:off x="2526015" y="7257349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111" name="Marcador de posición de texto 2"/>
          <p:cNvSpPr>
            <a:spLocks noGrp="1"/>
          </p:cNvSpPr>
          <p:nvPr>
            <p:ph type="body" sz="quarter" idx="97" hasCustomPrompt="1"/>
          </p:nvPr>
        </p:nvSpPr>
        <p:spPr>
          <a:xfrm>
            <a:off x="2526015" y="7503531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Usuario de Twitter</a:t>
            </a:r>
          </a:p>
        </p:txBody>
      </p:sp>
      <p:sp>
        <p:nvSpPr>
          <p:cNvPr id="112" name="Marcador de posición de texto 2"/>
          <p:cNvSpPr>
            <a:spLocks noGrp="1"/>
          </p:cNvSpPr>
          <p:nvPr>
            <p:ph type="body" sz="quarter" idx="98" hasCustomPrompt="1"/>
          </p:nvPr>
        </p:nvSpPr>
        <p:spPr>
          <a:xfrm>
            <a:off x="5731075" y="8682101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la dirección aquí</a:t>
            </a:r>
          </a:p>
        </p:txBody>
      </p:sp>
      <p:sp>
        <p:nvSpPr>
          <p:cNvPr id="113" name="Marcador de posición de texto 2"/>
          <p:cNvSpPr>
            <a:spLocks noGrp="1"/>
          </p:cNvSpPr>
          <p:nvPr>
            <p:ph type="body" sz="quarter" idx="99" hasCustomPrompt="1"/>
          </p:nvPr>
        </p:nvSpPr>
        <p:spPr>
          <a:xfrm>
            <a:off x="5731075" y="8947662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114" name="Marcador de posición de texto 2"/>
          <p:cNvSpPr>
            <a:spLocks noGrp="1"/>
          </p:cNvSpPr>
          <p:nvPr>
            <p:ph type="body" sz="quarter" idx="100" hasCustomPrompt="1"/>
          </p:nvPr>
        </p:nvSpPr>
        <p:spPr>
          <a:xfrm>
            <a:off x="5731075" y="9090032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115" name="Marcador de posición de texto 2"/>
          <p:cNvSpPr>
            <a:spLocks noGrp="1"/>
          </p:cNvSpPr>
          <p:nvPr>
            <p:ph type="body" sz="quarter" idx="101" hasCustomPrompt="1"/>
          </p:nvPr>
        </p:nvSpPr>
        <p:spPr>
          <a:xfrm>
            <a:off x="5731075" y="933621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Usuario de Twitter</a:t>
            </a:r>
          </a:p>
        </p:txBody>
      </p:sp>
      <p:sp>
        <p:nvSpPr>
          <p:cNvPr id="116" name="Marcador de posición de texto 2"/>
          <p:cNvSpPr>
            <a:spLocks noGrp="1"/>
          </p:cNvSpPr>
          <p:nvPr>
            <p:ph type="body" sz="quarter" idx="102" hasCustomPrompt="1"/>
          </p:nvPr>
        </p:nvSpPr>
        <p:spPr>
          <a:xfrm>
            <a:off x="2526015" y="8678543"/>
            <a:ext cx="1198016" cy="26035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Escriba la dirección aquí</a:t>
            </a:r>
          </a:p>
        </p:txBody>
      </p:sp>
      <p:sp>
        <p:nvSpPr>
          <p:cNvPr id="117" name="Marcador de posición de texto 2"/>
          <p:cNvSpPr>
            <a:spLocks noGrp="1"/>
          </p:cNvSpPr>
          <p:nvPr>
            <p:ph type="body" sz="quarter" idx="103" hasCustomPrompt="1"/>
          </p:nvPr>
        </p:nvSpPr>
        <p:spPr>
          <a:xfrm>
            <a:off x="2526015" y="8944104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Número de teléfono</a:t>
            </a:r>
          </a:p>
        </p:txBody>
      </p:sp>
      <p:sp>
        <p:nvSpPr>
          <p:cNvPr id="118" name="Marcador de posición de texto 2"/>
          <p:cNvSpPr>
            <a:spLocks noGrp="1"/>
          </p:cNvSpPr>
          <p:nvPr>
            <p:ph type="body" sz="quarter" idx="104" hasCustomPrompt="1"/>
          </p:nvPr>
        </p:nvSpPr>
        <p:spPr>
          <a:xfrm>
            <a:off x="2526015" y="9086474"/>
            <a:ext cx="1198016" cy="246181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Dirección de correo electrónico</a:t>
            </a:r>
          </a:p>
        </p:txBody>
      </p:sp>
      <p:sp>
        <p:nvSpPr>
          <p:cNvPr id="119" name="Marcador de posición de texto 2"/>
          <p:cNvSpPr>
            <a:spLocks noGrp="1"/>
          </p:cNvSpPr>
          <p:nvPr>
            <p:ph type="body" sz="quarter" idx="105" hasCustomPrompt="1"/>
          </p:nvPr>
        </p:nvSpPr>
        <p:spPr>
          <a:xfrm>
            <a:off x="2526015" y="9332656"/>
            <a:ext cx="1198016" cy="137160"/>
          </a:xfrm>
        </p:spPr>
        <p:txBody>
          <a:bodyPr lIns="0" tIns="0" rIns="0" bIns="0" anchor="ctr" anchorCtr="0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800" b="0" baseline="0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00" b="1">
                <a:solidFill>
                  <a:schemeClr val="bg1"/>
                </a:solidFill>
                <a:effectLst>
                  <a:outerShdw blurRad="25400" algn="ctr" rotWithShape="0">
                    <a:prstClr val="black">
                      <a:alpha val="35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 dirty="0"/>
              <a:t>Usuario de Twitter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uadrícula de tarjeta de presentación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ángul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ángul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Marcador de posición de título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13/12/2013</a:t>
            </a:fld>
            <a:endParaRPr lang="es-ES"/>
          </a:p>
        </p:txBody>
      </p:sp>
      <p:sp>
        <p:nvSpPr>
          <p:cNvPr id="5" name="Marcador de posición de pie de página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‹Nº›</a:t>
            </a:fld>
            <a:endParaRPr lang="es-ES"/>
          </a:p>
        </p:txBody>
      </p:sp>
      <p:pic>
        <p:nvPicPr>
          <p:cNvPr id="38" name="Imagen 37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58104"/>
            <a:ext cx="3201107" cy="1828800"/>
          </a:xfrm>
          <a:prstGeom prst="rect">
            <a:avLst/>
          </a:prstGeom>
        </p:spPr>
      </p:pic>
      <p:pic>
        <p:nvPicPr>
          <p:cNvPr id="40" name="Imagen 39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57200"/>
            <a:ext cx="3201107" cy="1828800"/>
          </a:xfrm>
          <a:prstGeom prst="rect">
            <a:avLst/>
          </a:prstGeom>
        </p:spPr>
      </p:pic>
      <p:pic>
        <p:nvPicPr>
          <p:cNvPr id="41" name="Imagen 40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2286904"/>
            <a:ext cx="3201107" cy="1828800"/>
          </a:xfrm>
          <a:prstGeom prst="rect">
            <a:avLst/>
          </a:prstGeom>
        </p:spPr>
      </p:pic>
      <p:pic>
        <p:nvPicPr>
          <p:cNvPr id="42" name="Imagen 41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2286904"/>
            <a:ext cx="3201107" cy="1828800"/>
          </a:xfrm>
          <a:prstGeom prst="rect">
            <a:avLst/>
          </a:prstGeom>
        </p:spPr>
      </p:pic>
      <p:pic>
        <p:nvPicPr>
          <p:cNvPr id="43" name="Imagen 42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4114800"/>
            <a:ext cx="3201107" cy="1828800"/>
          </a:xfrm>
          <a:prstGeom prst="rect">
            <a:avLst/>
          </a:prstGeom>
        </p:spPr>
      </p:pic>
      <p:pic>
        <p:nvPicPr>
          <p:cNvPr id="44" name="Imagen 43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4114800"/>
            <a:ext cx="3201107" cy="1828800"/>
          </a:xfrm>
          <a:prstGeom prst="rect">
            <a:avLst/>
          </a:prstGeom>
        </p:spPr>
      </p:pic>
      <p:pic>
        <p:nvPicPr>
          <p:cNvPr id="45" name="Imagen 44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5943600"/>
            <a:ext cx="3201107" cy="1828800"/>
          </a:xfrm>
          <a:prstGeom prst="rect">
            <a:avLst/>
          </a:prstGeom>
        </p:spPr>
      </p:pic>
      <p:pic>
        <p:nvPicPr>
          <p:cNvPr id="46" name="Imagen 45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5943600"/>
            <a:ext cx="3201107" cy="1828800"/>
          </a:xfrm>
          <a:prstGeom prst="rect">
            <a:avLst/>
          </a:prstGeom>
        </p:spPr>
      </p:pic>
      <p:pic>
        <p:nvPicPr>
          <p:cNvPr id="47" name="Imagen 46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685800" y="7776018"/>
            <a:ext cx="3201107" cy="1828800"/>
          </a:xfrm>
          <a:prstGeom prst="rect">
            <a:avLst/>
          </a:prstGeom>
        </p:spPr>
      </p:pic>
      <p:pic>
        <p:nvPicPr>
          <p:cNvPr id="48" name="Imagen 47" descr="Primer plano de flores de cerezo" title="Imagen de diseño de diapositiva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ltGray">
          <a:xfrm flipH="1">
            <a:off x="3886200" y="7776018"/>
            <a:ext cx="320110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María </a:t>
            </a:r>
            <a:r>
              <a:rPr lang="es-ES" dirty="0" err="1" smtClean="0"/>
              <a:t>Gonzalez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Fotografía de </a:t>
            </a:r>
            <a:r>
              <a:rPr lang="es-ES" dirty="0" smtClean="0"/>
              <a:t>naturaleza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texto 17"/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5" name="Marcador de texto 24"/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8" name="Marcador de texto 27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Marcador de texto 28"/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0" name="Marcador de texto 29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es-ES" dirty="0"/>
              <a:t>1234 </a:t>
            </a:r>
            <a:r>
              <a:rPr lang="es-ES" dirty="0" err="1"/>
              <a:t>First</a:t>
            </a:r>
            <a:r>
              <a:rPr lang="es-ES" dirty="0"/>
              <a:t> Street,</a:t>
            </a:r>
          </a:p>
          <a:p>
            <a:r>
              <a:rPr lang="es-ES" dirty="0"/>
              <a:t>Brunswick, GA 98052</a:t>
            </a:r>
            <a:endParaRPr lang="es-ES" dirty="0"/>
          </a:p>
        </p:txBody>
      </p:sp>
      <p:sp>
        <p:nvSpPr>
          <p:cNvPr id="31" name="Marcador de texto 30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es-ES" dirty="0" smtClean="0"/>
              <a:t>360.555.0150</a:t>
            </a:r>
            <a:endParaRPr lang="es-ES" dirty="0"/>
          </a:p>
        </p:txBody>
      </p:sp>
      <p:sp>
        <p:nvSpPr>
          <p:cNvPr id="32" name="Marcador de texto 31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es-ES" dirty="0"/>
              <a:t>mgonzalez@example.com</a:t>
            </a:r>
          </a:p>
          <a:p>
            <a:endParaRPr lang="es-ES" dirty="0"/>
          </a:p>
        </p:txBody>
      </p:sp>
      <p:sp>
        <p:nvSpPr>
          <p:cNvPr id="33" name="Marcador de texto 32"/>
          <p:cNvSpPr>
            <a:spLocks noGrp="1"/>
          </p:cNvSpPr>
          <p:nvPr>
            <p:ph type="body" sz="quarter" idx="77"/>
          </p:nvPr>
        </p:nvSpPr>
        <p:spPr>
          <a:xfrm>
            <a:off x="2526015" y="1958154"/>
            <a:ext cx="1198016" cy="137160"/>
          </a:xfrm>
        </p:spPr>
        <p:txBody>
          <a:bodyPr/>
          <a:lstStyle/>
          <a:p>
            <a:r>
              <a:rPr lang="es-ES" dirty="0"/>
              <a:t>@</a:t>
            </a:r>
            <a:r>
              <a:rPr lang="es-ES" dirty="0" err="1" smtClean="0"/>
              <a:t>mgonzalezexamplecom</a:t>
            </a:r>
            <a:endParaRPr lang="es-ES" dirty="0"/>
          </a:p>
        </p:txBody>
      </p:sp>
      <p:sp>
        <p:nvSpPr>
          <p:cNvPr id="34" name="Marcador de texto 33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5" name="Marcador de texto 34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6" name="Marcador de texto 35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7" name="Marcador de texto 36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9" name="Marcador de texto 38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0" name="Marcador de texto 39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1" name="Marcador de texto 40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2" name="Marcador de texto 41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3" name="Marcador de texto 42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4" name="Marcador de texto 43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5" name="Marcador de texto 44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6" name="Marcador de texto 45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7" name="Marcador de texto 46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8" name="Marcador de texto 4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9" name="Marcador de texto 48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1" name="Marcador de texto 50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2" name="Marcador de texto 51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" name="Marcador de texto 52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" name="Marcador de texto 53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" name="Marcador de texto 54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" name="Marcador de texto 55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" name="Marcador de texto 56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" name="Marcador de texto 57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9" name="Marcador de texto 58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0" name="Marcador de texto 59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1" name="Marcador de texto 60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15962"/>
      </p:ext>
    </p:extLst>
  </p:cSld>
  <p:clrMapOvr>
    <a:masterClrMapping/>
  </p:clrMapOvr>
</p:sld>
</file>

<file path=ppt/theme/theme1.xml><?xml version="1.0" encoding="utf-8"?>
<a:theme xmlns:a="http://schemas.openxmlformats.org/drawingml/2006/main" name="Tarjetas de presentación con flores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FF3180C7-0895-4E25-ABFC-E6B517B1B6F8}" vid="{4F19CFFE-FAB9-4643-B238-E2662EFE57AB}"/>
    </a:ext>
  </a:extLst>
</a:theme>
</file>

<file path=ppt/theme/theme2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II">
      <a:dk1>
        <a:srgbClr val="440120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B7F6C887-8326-46D4-BD6F-D16C07DF6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A1DFFC-369B-42FD-973F-E148D8C777B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F020CDB-B4A8-40F0-A861-A1F3BC628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</Words>
  <Application>Microsoft Office PowerPoint</Application>
  <PresentationFormat>Personalizado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Cambria</vt:lpstr>
      <vt:lpstr>Tarjetas de presentación con flores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2013-07-31T14:35:54Z</dcterms:created>
  <dcterms:modified xsi:type="dcterms:W3CDTF">2013-12-13T04:15:45Z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