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721" autoAdjust="0"/>
  </p:normalViewPr>
  <p:slideViewPr>
    <p:cSldViewPr snapToGrid="0">
      <p:cViewPr varScale="1">
        <p:scale>
          <a:sx n="82" d="100"/>
          <a:sy n="82" d="100"/>
        </p:scale>
        <p:origin x="948" y="78"/>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04/12/2013</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‹Nº›</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04/12/2013</a:t>
            </a:fld>
            <a:endParaRPr lang="es-ES"/>
          </a:p>
        </p:txBody>
      </p:sp>
      <p:sp>
        <p:nvSpPr>
          <p:cNvPr id="4" name="Marcador de posición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‹Nº›</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Si necesita más marcadores para títulos, subtítulos o texto del cuerpo, copie cualquiera de los actuales y arrástrelo donde desee</a:t>
            </a:r>
            <a:r>
              <a:rPr lang="es-ES" dirty="0" smtClean="0"/>
              <a:t>.</a:t>
            </a:r>
          </a:p>
          <a:p>
            <a:endParaRPr lang="es-ES" dirty="0"/>
          </a:p>
          <a:p>
            <a:r>
              <a:rPr lang="es-ES" dirty="0"/>
              <a:t>¿Se ha fijado en que hemos incluido las marcas por las que debe doblar? Son muy tenues, pero si no quiere que aparezcan en el folleto, selecciónelas y bórrelas antes de imprimir.</a:t>
            </a:r>
          </a:p>
        </p:txBody>
      </p:sp>
      <p:sp>
        <p:nvSpPr>
          <p:cNvPr id="4" name="Marcador de posición de número de diapositiva 3"/>
          <p:cNvSpPr>
            <a:spLocks noGrp="1"/>
          </p:cNvSpPr>
          <p:nvPr>
            <p:ph type="sldNum" sz="quarter" idx="10"/>
          </p:nvPr>
        </p:nvSpPr>
        <p:spPr/>
        <p:txBody>
          <a:bodyPr/>
          <a:lstStyle/>
          <a:p>
            <a:fld id="{952A89D7-7603-4ECB-ADF6-F6CF2BE4F401}" type="slidenum">
              <a:rPr lang="es-ES" smtClean="0"/>
              <a:t>1</a:t>
            </a:fld>
            <a:endParaRPr lang="es-ES"/>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Si necesita más marcadores para títulos, subtítulos o texto del cuerpo, copie cualquiera de los actuales y arrastre el nuevo donde desee</a:t>
            </a:r>
            <a:r>
              <a:rPr lang="es-ES" dirty="0" smtClean="0"/>
              <a:t>.</a:t>
            </a:r>
          </a:p>
          <a:p>
            <a:endParaRPr lang="es-ES" dirty="0"/>
          </a:p>
          <a:p>
            <a:r>
              <a:rPr lang="es-ES" dirty="0"/>
              <a:t>¿Se ha fijado en que hemos incluido las marcas por las que debe doblar? Son muy tenues, pero si no quiere que aparezcan en el folleto, selecciónelas y bórrelas antes de imprimir.</a:t>
            </a:r>
          </a:p>
        </p:txBody>
      </p:sp>
      <p:sp>
        <p:nvSpPr>
          <p:cNvPr id="4" name="Marcador de posición de número de diapositiva 3"/>
          <p:cNvSpPr>
            <a:spLocks noGrp="1"/>
          </p:cNvSpPr>
          <p:nvPr>
            <p:ph type="sldNum" sz="quarter" idx="10"/>
          </p:nvPr>
        </p:nvSpPr>
        <p:spPr/>
        <p:txBody>
          <a:bodyPr/>
          <a:lstStyle/>
          <a:p>
            <a:fld id="{952A89D7-7603-4ECB-ADF6-F6CF2BE4F401}" type="slidenum">
              <a:rPr lang="es-ES" smtClean="0"/>
              <a:t>2</a:t>
            </a:fld>
            <a:endParaRPr lang="es-ES"/>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4" name="Rectángulo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s-ES"/>
          </a:p>
        </p:txBody>
      </p:sp>
      <p:sp>
        <p:nvSpPr>
          <p:cNvPr id="12" name="Marcador de posición de imagen 11"/>
          <p:cNvSpPr>
            <a:spLocks noGrp="1"/>
          </p:cNvSpPr>
          <p:nvPr>
            <p:ph type="pic" sz="quarter" idx="10"/>
          </p:nvPr>
        </p:nvSpPr>
        <p:spPr>
          <a:xfrm>
            <a:off x="457200" y="685800"/>
            <a:ext cx="2359152" cy="4005072"/>
          </a:xfrm>
        </p:spPr>
        <p:txBody>
          <a:bodyPr tIns="1097280">
            <a:normAutofit/>
          </a:bodyPr>
          <a:lstStyle>
            <a:lvl1pPr marL="0" indent="0" algn="ctr" latinLnBrk="0">
              <a:buNone/>
              <a:defRPr lang="es-ES" sz="2000"/>
            </a:lvl1pPr>
          </a:lstStyle>
          <a:p>
            <a:endParaRPr lang="es-ES"/>
          </a:p>
        </p:txBody>
      </p:sp>
      <p:sp>
        <p:nvSpPr>
          <p:cNvPr id="13" name="Rectángulo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Marcador de posición de imagen 11"/>
          <p:cNvSpPr>
            <a:spLocks noGrp="1"/>
          </p:cNvSpPr>
          <p:nvPr>
            <p:ph type="pic" sz="quarter" idx="11"/>
          </p:nvPr>
        </p:nvSpPr>
        <p:spPr>
          <a:xfrm>
            <a:off x="3758184" y="685800"/>
            <a:ext cx="2450592" cy="4005072"/>
          </a:xfrm>
        </p:spPr>
        <p:txBody>
          <a:bodyPr tIns="1097280">
            <a:normAutofit/>
          </a:bodyPr>
          <a:lstStyle>
            <a:lvl1pPr marL="0" indent="0" algn="ctr" latinLnBrk="0">
              <a:buNone/>
              <a:defRPr lang="es-ES" sz="2000"/>
            </a:lvl1pPr>
          </a:lstStyle>
          <a:p>
            <a:endParaRPr lang="es-ES"/>
          </a:p>
        </p:txBody>
      </p:sp>
      <p:sp>
        <p:nvSpPr>
          <p:cNvPr id="16" name="Rectángulo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Marcador de posición de imagen 11"/>
          <p:cNvSpPr>
            <a:spLocks noGrp="1"/>
          </p:cNvSpPr>
          <p:nvPr>
            <p:ph type="pic" sz="quarter" idx="12"/>
          </p:nvPr>
        </p:nvSpPr>
        <p:spPr>
          <a:xfrm>
            <a:off x="7141465" y="2084832"/>
            <a:ext cx="2450592" cy="4727448"/>
          </a:xfrm>
        </p:spPr>
        <p:txBody>
          <a:bodyPr tIns="1097280">
            <a:normAutofit/>
          </a:bodyPr>
          <a:lstStyle>
            <a:lvl1pPr marL="0" indent="0" algn="ctr" latinLnBrk="0">
              <a:buNone/>
              <a:defRPr lang="es-ES" sz="2000"/>
            </a:lvl1pPr>
          </a:lstStyle>
          <a:p>
            <a:endParaRPr lang="es-ES"/>
          </a:p>
        </p:txBody>
      </p:sp>
      <p:sp>
        <p:nvSpPr>
          <p:cNvPr id="20" name="Rectángulo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Marcador de posición de texto 21"/>
          <p:cNvSpPr>
            <a:spLocks noGrp="1"/>
          </p:cNvSpPr>
          <p:nvPr>
            <p:ph type="body" sz="quarter" idx="13" hasCustomPrompt="1"/>
          </p:nvPr>
        </p:nvSpPr>
        <p:spPr>
          <a:xfrm>
            <a:off x="7142163" y="639763"/>
            <a:ext cx="2449512" cy="1262062"/>
          </a:xfrm>
        </p:spPr>
        <p:txBody>
          <a:bodyPr anchor="ctr">
            <a:noAutofit/>
          </a:bodyPr>
          <a:lstStyle>
            <a:lvl1pPr marL="0" indent="0" algn="ctr" latinLnBrk="0">
              <a:lnSpc>
                <a:spcPct val="85000"/>
              </a:lnSpc>
              <a:spcBef>
                <a:spcPts val="0"/>
              </a:spcBef>
              <a:buNone/>
              <a:defRPr lang="es-ES" sz="3600">
                <a:solidFill>
                  <a:schemeClr val="tx2">
                    <a:lumMod val="65000"/>
                    <a:lumOff val="35000"/>
                  </a:schemeClr>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a:t>
            </a:r>
            <a:r>
              <a:t/>
            </a:r>
            <a:br/>
            <a:r>
              <a:rPr lang="es-ES"/>
              <a:t>empresa</a:t>
            </a:r>
          </a:p>
        </p:txBody>
      </p:sp>
      <p:sp>
        <p:nvSpPr>
          <p:cNvPr id="23" name="Marcador de posición de texto 21"/>
          <p:cNvSpPr>
            <a:spLocks noGrp="1"/>
          </p:cNvSpPr>
          <p:nvPr>
            <p:ph type="body" sz="quarter" idx="14" hasCustomPrompt="1"/>
          </p:nvPr>
        </p:nvSpPr>
        <p:spPr>
          <a:xfrm>
            <a:off x="3758184" y="5098071"/>
            <a:ext cx="2449512" cy="367640"/>
          </a:xfrm>
        </p:spPr>
        <p:txBody>
          <a:bodyPr anchor="ctr">
            <a:noAutofit/>
          </a:bodyPr>
          <a:lstStyle>
            <a:lvl1pPr marL="0" indent="0" algn="ctr" latinLnBrk="0">
              <a:lnSpc>
                <a:spcPct val="85000"/>
              </a:lnSpc>
              <a:spcBef>
                <a:spcPts val="0"/>
              </a:spcBef>
              <a:buNone/>
              <a:defRPr lang="es-ES" sz="16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 empresa</a:t>
            </a:r>
          </a:p>
        </p:txBody>
      </p:sp>
      <p:sp>
        <p:nvSpPr>
          <p:cNvPr id="24" name="Marcador de posición de texto 21"/>
          <p:cNvSpPr>
            <a:spLocks noGrp="1"/>
          </p:cNvSpPr>
          <p:nvPr>
            <p:ph type="body" sz="quarter" idx="15" hasCustomPrompt="1"/>
          </p:nvPr>
        </p:nvSpPr>
        <p:spPr>
          <a:xfrm>
            <a:off x="3758184" y="5465711"/>
            <a:ext cx="2449512" cy="1346569"/>
          </a:xfrm>
        </p:spPr>
        <p:txBody>
          <a:bodyPr anchor="t">
            <a:noAutofit/>
          </a:bodyPr>
          <a:lstStyle>
            <a:lvl1pPr marL="0" indent="0" algn="ctr" latinLnBrk="0">
              <a:lnSpc>
                <a:spcPct val="100000"/>
              </a:lnSpc>
              <a:spcBef>
                <a:spcPts val="0"/>
              </a:spcBef>
              <a:buNone/>
              <a:defRPr lang="es-ES" sz="11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información de contacto de la empresa</a:t>
            </a:r>
          </a:p>
        </p:txBody>
      </p:sp>
      <p:sp>
        <p:nvSpPr>
          <p:cNvPr id="27" name="Marcador de posición de texto 21"/>
          <p:cNvSpPr>
            <a:spLocks noGrp="1"/>
          </p:cNvSpPr>
          <p:nvPr>
            <p:ph type="body" sz="quarter" idx="18" hasCustomPrompt="1"/>
          </p:nvPr>
        </p:nvSpPr>
        <p:spPr>
          <a:xfrm>
            <a:off x="3758184" y="6854395"/>
            <a:ext cx="2449512" cy="448347"/>
          </a:xfrm>
        </p:spPr>
        <p:txBody>
          <a:bodyPr anchor="ctr">
            <a:noAutofit/>
          </a:bodyPr>
          <a:lstStyle>
            <a:lvl1pPr marL="0" indent="0" algn="ctr" latinLnBrk="0">
              <a:lnSpc>
                <a:spcPct val="100000"/>
              </a:lnSpc>
              <a:spcBef>
                <a:spcPts val="0"/>
              </a:spcBef>
              <a:buNone/>
              <a:defRPr lang="es-ES" sz="1100">
                <a:solidFill>
                  <a:schemeClr val="bg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URL del sitio web</a:t>
            </a:r>
          </a:p>
        </p:txBody>
      </p:sp>
      <p:sp>
        <p:nvSpPr>
          <p:cNvPr id="28" name="Marcador de posición de texto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latinLnBrk="0">
              <a:lnSpc>
                <a:spcPct val="130000"/>
              </a:lnSpc>
              <a:spcBef>
                <a:spcPts val="0"/>
              </a:spcBef>
              <a:buNone/>
              <a:defRPr lang="es-ES" sz="1100">
                <a:solidFill>
                  <a:schemeClr val="bg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2" name="Rectángulo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Marcador de posición de imagen 11"/>
          <p:cNvSpPr>
            <a:spLocks noGrp="1"/>
          </p:cNvSpPr>
          <p:nvPr>
            <p:ph type="pic" sz="quarter" idx="10"/>
          </p:nvPr>
        </p:nvSpPr>
        <p:spPr>
          <a:xfrm>
            <a:off x="457200" y="685800"/>
            <a:ext cx="2450592" cy="2276856"/>
          </a:xfrm>
        </p:spPr>
        <p:txBody>
          <a:bodyPr tIns="457200">
            <a:normAutofit/>
          </a:bodyPr>
          <a:lstStyle>
            <a:lvl1pPr marL="0" indent="0" algn="ctr" latinLnBrk="0">
              <a:buNone/>
              <a:defRPr lang="es-ES" sz="2000"/>
            </a:lvl1pPr>
          </a:lstStyle>
          <a:p>
            <a:endParaRPr lang="es-ES"/>
          </a:p>
        </p:txBody>
      </p:sp>
      <p:sp>
        <p:nvSpPr>
          <p:cNvPr id="13" name="Rectángulo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Marcador de posición de texto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latinLnBrk="0">
              <a:lnSpc>
                <a:spcPct val="114000"/>
              </a:lnSpc>
              <a:spcBef>
                <a:spcPts val="800"/>
              </a:spcBef>
              <a:buNone/>
              <a:defRPr lang="es-ES" sz="20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33" name="Marcador de posición de texto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latinLnBrk="0">
              <a:lnSpc>
                <a:spcPct val="130000"/>
              </a:lnSpc>
              <a:spcBef>
                <a:spcPts val="800"/>
              </a:spcBef>
              <a:buNone/>
              <a:defRPr lang="es-ES" sz="16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34" name="Marcador de posición de imagen 11"/>
          <p:cNvSpPr>
            <a:spLocks noGrp="1"/>
          </p:cNvSpPr>
          <p:nvPr>
            <p:ph type="pic" sz="quarter" idx="22"/>
          </p:nvPr>
        </p:nvSpPr>
        <p:spPr>
          <a:xfrm>
            <a:off x="3849624" y="4690587"/>
            <a:ext cx="2450592" cy="2110626"/>
          </a:xfrm>
        </p:spPr>
        <p:txBody>
          <a:bodyPr tIns="457200">
            <a:normAutofit/>
          </a:bodyPr>
          <a:lstStyle>
            <a:lvl1pPr marL="0" indent="0" algn="ctr" latinLnBrk="0">
              <a:buNone/>
              <a:defRPr lang="es-ES" sz="2000"/>
            </a:lvl1pPr>
          </a:lstStyle>
          <a:p>
            <a:endParaRPr lang="es-ES"/>
          </a:p>
        </p:txBody>
      </p:sp>
      <p:sp>
        <p:nvSpPr>
          <p:cNvPr id="36" name="Marcador de posición de texto 21"/>
          <p:cNvSpPr>
            <a:spLocks noGrp="1"/>
          </p:cNvSpPr>
          <p:nvPr>
            <p:ph type="body" sz="quarter" idx="24" hasCustomPrompt="1"/>
          </p:nvPr>
        </p:nvSpPr>
        <p:spPr>
          <a:xfrm>
            <a:off x="7235571" y="4484614"/>
            <a:ext cx="2359152" cy="374904"/>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38" name="Marcador de posición de texto 21"/>
          <p:cNvSpPr>
            <a:spLocks noGrp="1"/>
          </p:cNvSpPr>
          <p:nvPr>
            <p:ph type="body" sz="quarter" idx="26" hasCustomPrompt="1"/>
          </p:nvPr>
        </p:nvSpPr>
        <p:spPr>
          <a:xfrm>
            <a:off x="7235571" y="2705100"/>
            <a:ext cx="2359152" cy="374904"/>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40" name="Marcador de posición de texto 21"/>
          <p:cNvSpPr>
            <a:spLocks noGrp="1"/>
          </p:cNvSpPr>
          <p:nvPr>
            <p:ph type="body" sz="quarter" idx="28" hasCustomPrompt="1"/>
          </p:nvPr>
        </p:nvSpPr>
        <p:spPr>
          <a:xfrm>
            <a:off x="7235571" y="791658"/>
            <a:ext cx="2359152" cy="378784"/>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43" name="Marcador de posición de texto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45" name="Marcador de posición de texto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46" name="Marcador de posición de texto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47" name="Marcador de posición de texto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fld id="{FC7BAE6A-DCF3-43E4-B2A0-33D0CF1225FC}" type="datetimeFigureOut">
              <a:t>04/12/2013</a:t>
            </a:fld>
            <a:endParaRPr lang="es-ES"/>
          </a:p>
        </p:txBody>
      </p:sp>
      <p:sp>
        <p:nvSpPr>
          <p:cNvPr id="5" name="Marcador de posición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‹Nº›</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Marcador de posición de imagen 33" descr="Estrella de mar en la playa" title="Imagen de viaj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pic>
        <p:nvPicPr>
          <p:cNvPr id="35" name="Marcador de posición de imagen 34" descr="Coloridos bungalós en la playa rodeados por una cerca blanca" title="Imagen de viaje"/>
          <p:cNvPicPr>
            <a:picLocks noGrp="1" noChangeAspect="1"/>
          </p:cNvPicPr>
          <p:nvPr>
            <p:ph type="pic" sz="quarter" idx="11"/>
          </p:nvPr>
        </p:nvPicPr>
        <p:blipFill rotWithShape="1">
          <a:blip r:embed="rId4" cstate="print">
            <a:extLst>
              <a:ext uri="{28A0092B-C50C-407E-A947-70E740481C1C}">
                <a14:useLocalDpi xmlns:a14="http://schemas.microsoft.com/office/drawing/2010/main" val="0"/>
              </a:ext>
            </a:extLst>
          </a:blip>
          <a:srcRect/>
          <a:stretch/>
        </p:blipFill>
        <p:spPr/>
      </p:pic>
      <p:pic>
        <p:nvPicPr>
          <p:cNvPr id="36" name="Marcador de posición de imagen 35" descr="Primer plano de castillos de arena" title="Imagen de viaje"/>
          <p:cNvPicPr>
            <a:picLocks noGrp="1" noChangeAspect="1"/>
          </p:cNvPicPr>
          <p:nvPr>
            <p:ph type="pic" sz="quarter" idx="12"/>
          </p:nvPr>
        </p:nvPicPr>
        <p:blipFill>
          <a:blip r:embed="rId5" cstate="print">
            <a:extLst>
              <a:ext uri="{28A0092B-C50C-407E-A947-70E740481C1C}">
                <a14:useLocalDpi xmlns:a14="http://schemas.microsoft.com/office/drawing/2010/main" val="0"/>
              </a:ext>
            </a:extLst>
          </a:blip>
          <a:srcRect/>
          <a:stretch>
            <a:fillRect/>
          </a:stretch>
        </p:blipFill>
        <p:spPr/>
      </p:pic>
      <p:sp>
        <p:nvSpPr>
          <p:cNvPr id="15" name="Marcador de posición de texto 14"/>
          <p:cNvSpPr>
            <a:spLocks noGrp="1"/>
          </p:cNvSpPr>
          <p:nvPr>
            <p:ph type="body" sz="quarter" idx="13"/>
          </p:nvPr>
        </p:nvSpPr>
        <p:spPr/>
        <p:txBody>
          <a:bodyPr/>
          <a:lstStyle/>
          <a:p>
            <a:r>
              <a:rPr lang="es-ES" sz="2800" i="1"/>
              <a:t>Viajes</a:t>
            </a:r>
          </a:p>
          <a:p>
            <a:r>
              <a:rPr lang="es-ES" b="1"/>
              <a:t>Amaya</a:t>
            </a:r>
          </a:p>
        </p:txBody>
      </p:sp>
      <p:sp>
        <p:nvSpPr>
          <p:cNvPr id="16" name="Marcador de posición de texto 15"/>
          <p:cNvSpPr>
            <a:spLocks noGrp="1"/>
          </p:cNvSpPr>
          <p:nvPr>
            <p:ph type="body" sz="quarter" idx="14"/>
          </p:nvPr>
        </p:nvSpPr>
        <p:spPr/>
        <p:txBody>
          <a:bodyPr/>
          <a:lstStyle/>
          <a:p>
            <a:r>
              <a:rPr lang="es-ES" i="1"/>
              <a:t>Viajes</a:t>
            </a:r>
            <a:r>
              <a:rPr lang="es-ES"/>
              <a:t> </a:t>
            </a:r>
            <a:r>
              <a:rPr lang="es-ES" b="1"/>
              <a:t>Amaya</a:t>
            </a:r>
          </a:p>
        </p:txBody>
      </p:sp>
      <p:sp>
        <p:nvSpPr>
          <p:cNvPr id="17" name="Marcador de posición de texto 16"/>
          <p:cNvSpPr>
            <a:spLocks noGrp="1"/>
          </p:cNvSpPr>
          <p:nvPr>
            <p:ph type="body" sz="quarter" idx="15"/>
          </p:nvPr>
        </p:nvSpPr>
        <p:spPr/>
        <p:txBody>
          <a:bodyPr/>
          <a:lstStyle/>
          <a:p>
            <a:r>
              <a:rPr lang="es-ES"/>
              <a:t>4567 Main Street</a:t>
            </a:r>
          </a:p>
          <a:p>
            <a:r>
              <a:rPr lang="es-ES"/>
              <a:t>Ripoll, NC 02134</a:t>
            </a:r>
          </a:p>
          <a:p>
            <a:endParaRPr lang="es-ES"/>
          </a:p>
          <a:p>
            <a:r>
              <a:rPr lang="es-ES"/>
              <a:t>(718) 555-1234</a:t>
            </a:r>
          </a:p>
          <a:p>
            <a:r>
              <a:rPr lang="es-ES"/>
              <a:t>contacto@viajesamaya.com</a:t>
            </a:r>
          </a:p>
          <a:p>
            <a:endParaRPr lang="es-ES"/>
          </a:p>
        </p:txBody>
      </p:sp>
      <p:sp>
        <p:nvSpPr>
          <p:cNvPr id="20" name="Marcador de posición de texto 19"/>
          <p:cNvSpPr>
            <a:spLocks noGrp="1"/>
          </p:cNvSpPr>
          <p:nvPr>
            <p:ph type="body" sz="quarter" idx="18"/>
          </p:nvPr>
        </p:nvSpPr>
        <p:spPr/>
        <p:txBody>
          <a:bodyPr/>
          <a:lstStyle/>
          <a:p>
            <a:r>
              <a:rPr lang="es-ES"/>
              <a:t>www.viajesamaya.com</a:t>
            </a:r>
          </a:p>
        </p:txBody>
      </p:sp>
      <p:sp>
        <p:nvSpPr>
          <p:cNvPr id="21" name="Marcador de posición de texto 20"/>
          <p:cNvSpPr>
            <a:spLocks noGrp="1"/>
          </p:cNvSpPr>
          <p:nvPr>
            <p:ph type="body" sz="quarter" idx="19"/>
          </p:nvPr>
        </p:nvSpPr>
        <p:spPr/>
        <p:txBody>
          <a:bodyPr/>
          <a:lstStyle/>
          <a:p>
            <a:r>
              <a:rPr lang="es-ES"/>
              <a:t>“Recomendamos Viajes Amaya a cualquiera que nos pregunte. Tuvieron en cuenta todas nuestras necesidades y resolvieron los problemas antes de que aparecieran”.</a:t>
            </a:r>
          </a:p>
          <a:p>
            <a:endParaRPr lang="es-ES"/>
          </a:p>
          <a:p>
            <a:pPr algn="r"/>
            <a:r>
              <a:rPr lang="es-ES" i="1"/>
              <a:t>~ Yolanda Sánchez</a:t>
            </a:r>
          </a:p>
        </p:txBody>
      </p:sp>
      <p:cxnSp>
        <p:nvCxnSpPr>
          <p:cNvPr id="10" name="Conector directo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Conector directo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descr="Toma desde arriba de sandalias rojas en una plataforma de madera sobre la arena" title="Imagen de viaje"/>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4" name="Marcador de posición de texto 3"/>
          <p:cNvSpPr>
            <a:spLocks noGrp="1"/>
          </p:cNvSpPr>
          <p:nvPr>
            <p:ph type="body" sz="quarter" idx="20"/>
          </p:nvPr>
        </p:nvSpPr>
        <p:spPr/>
        <p:txBody>
          <a:bodyPr/>
          <a:lstStyle/>
          <a:p>
            <a:r>
              <a:rPr lang="es-ES"/>
              <a:t>Acerca de nosotros</a:t>
            </a:r>
          </a:p>
        </p:txBody>
      </p:sp>
      <p:sp>
        <p:nvSpPr>
          <p:cNvPr id="28" name="Marcador de posición de texto 27"/>
          <p:cNvSpPr>
            <a:spLocks noGrp="1"/>
          </p:cNvSpPr>
          <p:nvPr>
            <p:ph type="body" sz="quarter" idx="21"/>
          </p:nvPr>
        </p:nvSpPr>
        <p:spPr/>
        <p:txBody>
          <a:bodyPr/>
          <a:lstStyle/>
          <a:p>
            <a:r>
              <a:rPr lang="es-ES"/>
              <a:t>“No solo nos encargamos de sus reservas, </a:t>
            </a:r>
            <a:r>
              <a:t/>
            </a:r>
            <a:br/>
            <a:r>
              <a:rPr lang="es-ES"/>
              <a:t>sino que lo ayudamos a hacer realidad su viaje soñado si nos da una idea del tipo de experiencia que busca”.</a:t>
            </a:r>
          </a:p>
        </p:txBody>
      </p:sp>
      <p:pic>
        <p:nvPicPr>
          <p:cNvPr id="16" name="Marcador de posición de imagen 15" descr="Barandillas de madera marcando el sendero de arena hasta el mar" title="Imagen de viaje"/>
          <p:cNvPicPr>
            <a:picLocks noGrp="1" noChangeAspect="1"/>
          </p:cNvPicPr>
          <p:nvPr>
            <p:ph type="pic" sz="quarter" idx="22"/>
          </p:nvPr>
        </p:nvPicPr>
        <p:blipFill>
          <a:blip r:embed="rId4" cstate="print">
            <a:extLst>
              <a:ext uri="{28A0092B-C50C-407E-A947-70E740481C1C}">
                <a14:useLocalDpi xmlns:a14="http://schemas.microsoft.com/office/drawing/2010/main" val="0"/>
              </a:ext>
            </a:extLst>
          </a:blip>
          <a:srcRect/>
          <a:stretch>
            <a:fillRect/>
          </a:stretch>
        </p:blipFill>
        <p:spPr/>
      </p:pic>
      <p:sp>
        <p:nvSpPr>
          <p:cNvPr id="65" name="Marcador de posición de texto 64"/>
          <p:cNvSpPr>
            <a:spLocks noGrp="1"/>
          </p:cNvSpPr>
          <p:nvPr>
            <p:ph type="body" sz="quarter" idx="24"/>
          </p:nvPr>
        </p:nvSpPr>
        <p:spPr/>
        <p:txBody>
          <a:bodyPr/>
          <a:lstStyle/>
          <a:p>
            <a:r>
              <a:rPr lang="es-ES"/>
              <a:t>Clientes clave</a:t>
            </a:r>
          </a:p>
        </p:txBody>
      </p:sp>
      <p:sp>
        <p:nvSpPr>
          <p:cNvPr id="66" name="Marcador de posición de texto 65"/>
          <p:cNvSpPr>
            <a:spLocks noGrp="1"/>
          </p:cNvSpPr>
          <p:nvPr>
            <p:ph type="body" sz="quarter" idx="26"/>
          </p:nvPr>
        </p:nvSpPr>
        <p:spPr/>
        <p:txBody>
          <a:bodyPr/>
          <a:lstStyle/>
          <a:p>
            <a:r>
              <a:rPr lang="es-ES"/>
              <a:t>Servicios que se ofrecen</a:t>
            </a:r>
          </a:p>
        </p:txBody>
      </p:sp>
      <p:sp>
        <p:nvSpPr>
          <p:cNvPr id="68" name="Marcador de posición de texto 67"/>
          <p:cNvSpPr>
            <a:spLocks noGrp="1"/>
          </p:cNvSpPr>
          <p:nvPr>
            <p:ph type="body" sz="quarter" idx="28"/>
          </p:nvPr>
        </p:nvSpPr>
        <p:spPr/>
        <p:txBody>
          <a:bodyPr/>
          <a:lstStyle/>
          <a:p>
            <a:r>
              <a:rPr lang="es-ES"/>
              <a:t>Beneficios de los servicios</a:t>
            </a:r>
          </a:p>
        </p:txBody>
      </p:sp>
      <p:sp>
        <p:nvSpPr>
          <p:cNvPr id="42" name="Marcador de posición de texto 41"/>
          <p:cNvSpPr>
            <a:spLocks noGrp="1"/>
          </p:cNvSpPr>
          <p:nvPr>
            <p:ph type="body" sz="quarter" idx="31"/>
          </p:nvPr>
        </p:nvSpPr>
        <p:spPr/>
        <p:txBody>
          <a:bodyPr/>
          <a:lstStyle/>
          <a:p>
            <a:pPr marL="0" lvl="0" indent="0">
              <a:buNone/>
            </a:pPr>
            <a:r>
              <a:rPr lang="es-ES"/>
              <a:t>Viajes Amaya es la empresa líder a la que hay que recurrir cuando se desea emprender un viaje. Después de estar 20 años al servicio de los vecinos de Ripoll, estamos orgullosos de la calidad de los servicios que ofrecemos y de la reputación que nos hemos forjado por nuestra amabilidad y atención.</a:t>
            </a:r>
          </a:p>
          <a:p>
            <a:pPr marL="0" lvl="0" indent="0">
              <a:buNone/>
            </a:pPr>
            <a:r>
              <a:rPr lang="es-ES"/>
              <a:t>Yolanda Sánchez y su hermana nunca habían salido de Ripoll y querían disfrutar de una aventura tropical, pero les preocupaba la posibilidad de enfermarse o perderse en otro país. </a:t>
            </a:r>
          </a:p>
          <a:p>
            <a:pPr marL="0" lvl="0" indent="0">
              <a:buNone/>
            </a:pPr>
            <a:r>
              <a:rPr lang="es-ES"/>
              <a:t>Nuestro agente de viajes les preparó unas vacaciones infalibles, que incluían listas con todos los elementos que debían tener en cuenta, personas de contacto en los lugares de estancia y otros recursos. Las hermanas regresaron con muchas ganas de seguir viajando por el mundo.</a:t>
            </a:r>
          </a:p>
        </p:txBody>
      </p:sp>
      <p:sp>
        <p:nvSpPr>
          <p:cNvPr id="92" name="Marcador de posición de texto 91"/>
          <p:cNvSpPr>
            <a:spLocks noGrp="1"/>
          </p:cNvSpPr>
          <p:nvPr>
            <p:ph type="body" sz="quarter" idx="33"/>
          </p:nvPr>
        </p:nvSpPr>
        <p:spPr/>
        <p:txBody>
          <a:bodyPr/>
          <a:lstStyle/>
          <a:p>
            <a:pPr marL="0" indent="0">
              <a:buNone/>
            </a:pPr>
            <a:r>
              <a:rPr lang="es-ES"/>
              <a:t>Lorem ipsum dolor sit amet, consectetuer adipiscing elit, sed diem nonummy nibh euismod tincidunt ut lacreet dolor et accumsan et iusto.</a:t>
            </a:r>
          </a:p>
          <a:p>
            <a:r>
              <a:rPr lang="es-ES"/>
              <a:t>Gestión de pasaportes</a:t>
            </a:r>
          </a:p>
          <a:p>
            <a:r>
              <a:rPr lang="es-ES"/>
              <a:t>Planificación de excursiones</a:t>
            </a:r>
          </a:p>
          <a:p>
            <a:r>
              <a:rPr lang="es-ES"/>
              <a:t>Gestión del hotel, avión y transporte</a:t>
            </a:r>
          </a:p>
          <a:p>
            <a:r>
              <a:rPr lang="es-ES"/>
              <a:t>Seguros de viaje</a:t>
            </a:r>
          </a:p>
        </p:txBody>
      </p:sp>
      <p:sp>
        <p:nvSpPr>
          <p:cNvPr id="93" name="Marcador de posición de texto 92"/>
          <p:cNvSpPr>
            <a:spLocks noGrp="1"/>
          </p:cNvSpPr>
          <p:nvPr>
            <p:ph type="body" sz="quarter" idx="34"/>
          </p:nvPr>
        </p:nvSpPr>
        <p:spPr/>
        <p:txBody>
          <a:bodyPr/>
          <a:lstStyle/>
          <a:p>
            <a:pPr marL="0" indent="0">
              <a:buNone/>
            </a:pPr>
            <a:r>
              <a:rPr lang="es-ES"/>
              <a:t>Fusce posuere, magna sed pulvinar ultricies, purus lectus malesuada libero, sit amet commodo magna eros quis urna.</a:t>
            </a:r>
          </a:p>
          <a:p>
            <a:r>
              <a:rPr lang="es-ES"/>
              <a:t>Reserva para cualquier tipo de viaje</a:t>
            </a:r>
          </a:p>
          <a:p>
            <a:r>
              <a:rPr lang="es-ES"/>
              <a:t>Respuestas rápidas, concisas y expertas a sus llamadas y preguntas</a:t>
            </a:r>
          </a:p>
          <a:p>
            <a:r>
              <a:rPr lang="es-ES"/>
              <a:t>Agentes de viajes con recursos y experiencia </a:t>
            </a:r>
          </a:p>
        </p:txBody>
      </p:sp>
      <p:sp>
        <p:nvSpPr>
          <p:cNvPr id="94" name="Marcador de posición de texto 93"/>
          <p:cNvSpPr>
            <a:spLocks noGrp="1"/>
          </p:cNvSpPr>
          <p:nvPr>
            <p:ph type="body" sz="quarter" idx="35"/>
          </p:nvPr>
        </p:nvSpPr>
        <p:spPr/>
        <p:txBody>
          <a:bodyPr/>
          <a:lstStyle/>
          <a:p>
            <a:pPr marL="0" indent="0">
              <a:buNone/>
            </a:pPr>
            <a:r>
              <a:rPr lang="es-ES"/>
              <a:t>Pellentesque habitant morbi tristique senectus et netus et malesuada fames ac turpis egestas. Proin pharetra nonummy pede. Mauris et orci.</a:t>
            </a:r>
          </a:p>
          <a:p>
            <a:r>
              <a:rPr lang="es-ES"/>
              <a:t>Northwind Traders</a:t>
            </a:r>
          </a:p>
          <a:p>
            <a:r>
              <a:rPr lang="es-ES"/>
              <a:t>Fabrikam</a:t>
            </a:r>
          </a:p>
          <a:p>
            <a:r>
              <a:rPr lang="es-ES"/>
              <a:t>Contoso Limited</a:t>
            </a:r>
          </a:p>
          <a:p>
            <a:r>
              <a:rPr lang="es-ES"/>
              <a:t>Adventure Works</a:t>
            </a:r>
          </a:p>
        </p:txBody>
      </p:sp>
      <p:cxnSp>
        <p:nvCxnSpPr>
          <p:cNvPr id="14" name="Conector directo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directo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olleto de viaje 11x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442E11-7072-4076-89FF-444E132B8904}">
  <ds:schemaRefs>
    <ds:schemaRef ds:uri="http://schemas.microsoft.com/sharepoint/v3/contenttype/forms"/>
  </ds:schemaRefs>
</ds:datastoreItem>
</file>

<file path=customXml/itemProps2.xml><?xml version="1.0" encoding="utf-8"?>
<ds:datastoreItem xmlns:ds="http://schemas.openxmlformats.org/officeDocument/2006/customXml" ds:itemID="{21855C1A-AC47-4549-B0AC-CEFDEB735B5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549</Words>
  <Application>Microsoft Office PowerPoint</Application>
  <PresentationFormat>Personalizado</PresentationFormat>
  <Paragraphs>42</Paragraphs>
  <Slides>2</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Constantia</vt:lpstr>
      <vt:lpstr>Folleto de viaje 11x8,5</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2013-07-31T18:38:59Z</dcterms:created>
  <dcterms:modified xsi:type="dcterms:W3CDTF">2013-12-04T08:25:35Z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