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2253" autoAdjust="0"/>
  </p:normalViewPr>
  <p:slideViewPr>
    <p:cSldViewPr snapToGrid="0">
      <p:cViewPr varScale="1">
        <p:scale>
          <a:sx n="70" d="100"/>
          <a:sy n="70" d="100"/>
        </p:scale>
        <p:origin x="90" y="5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115904"/>
        <c:axId val="188116464"/>
      </c:barChart>
      <c:catAx>
        <c:axId val="18811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116464"/>
        <c:crosses val="autoZero"/>
        <c:auto val="1"/>
        <c:lblAlgn val="ctr"/>
        <c:lblOffset val="100"/>
        <c:noMultiLvlLbl val="0"/>
      </c:catAx>
      <c:valAx>
        <c:axId val="1881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11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BB8559B-EAA1-4219-B64B-B5890A2D0802}">
      <dgm:prSet phldrT="[Texto]"/>
      <dgm:spPr/>
      <dgm:t>
        <a:bodyPr/>
        <a:lstStyle/>
        <a:p>
          <a:r>
            <a:rPr lang="es-ES"/>
            <a:t>Grupo A</a:t>
          </a:r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s-E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s-ES"/>
        </a:p>
      </dgm:t>
    </dgm:pt>
    <dgm:pt modelId="{7ADF2F46-FE32-495A-8BEF-1B62F85AD86C}">
      <dgm:prSet phldrT="[Texto]"/>
      <dgm:spPr/>
      <dgm:t>
        <a:bodyPr/>
        <a:lstStyle/>
        <a:p>
          <a:r>
            <a:rPr lang="es-ES"/>
            <a:t>Grupo B</a:t>
          </a:r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s-E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s-ES"/>
        </a:p>
      </dgm:t>
    </dgm:pt>
    <dgm:pt modelId="{508F617A-6029-40BA-BDBE-75E6AC725EA5}">
      <dgm:prSet phldrT="[Texto]"/>
      <dgm:spPr/>
      <dgm:t>
        <a:bodyPr/>
        <a:lstStyle/>
        <a:p>
          <a:r>
            <a:rPr lang="es-ES"/>
            <a:t>Grupo C</a:t>
          </a:r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s-E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s-E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s-E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s-E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es-E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/>
            <a:t>Grupo A</a:t>
          </a:r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/>
            <a:t>Grupo B</a:t>
          </a:r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/>
            <a:t>Grupo C</a:t>
          </a:r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8DA0FDE8-3B80-4AAC-92F2-E3D0667D4E72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07B79F74-2001-4B21-B06E-FA23C7F2DD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C5F25FBA-1311-468D-8115-8778B0F7BEEC}" type="datetimeFigureOut">
              <a:t>04/12/2013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F0E67C00-F679-4C51-9894-9E2214E5C2F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es-ES" sz="6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s-ES" sz="2400"/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0">
              <a:lnSpc>
                <a:spcPct val="80000"/>
              </a:lnSpc>
              <a:defRPr lang="es-ES" sz="5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2400"/>
            </a:lvl1pPr>
            <a:lvl2pPr marL="457200" indent="0" latinLnBrk="0">
              <a:buNone/>
              <a:defRPr lang="es-ES" sz="2000"/>
            </a:lvl2pPr>
            <a:lvl3pPr marL="914400" indent="0" latinLnBrk="0">
              <a:buNone/>
              <a:defRPr lang="es-ES" sz="1800"/>
            </a:lvl3pPr>
            <a:lvl4pPr marL="1371600" indent="0" latinLnBrk="0">
              <a:buNone/>
              <a:defRPr lang="es-ES" sz="1600"/>
            </a:lvl4pPr>
            <a:lvl5pPr marL="1828800" indent="0" latinLnBrk="0">
              <a:buNone/>
              <a:defRPr lang="es-ES" sz="1600"/>
            </a:lvl5pPr>
            <a:lvl6pPr marL="2286000" indent="0" latinLnBrk="0">
              <a:buNone/>
              <a:defRPr lang="es-ES" sz="1600"/>
            </a:lvl6pPr>
            <a:lvl7pPr marL="2743200" indent="0" latinLnBrk="0">
              <a:buNone/>
              <a:defRPr lang="es-ES" sz="1600"/>
            </a:lvl7pPr>
            <a:lvl8pPr marL="3200400" indent="0" latinLnBrk="0">
              <a:buNone/>
              <a:defRPr lang="es-ES" sz="1600"/>
            </a:lvl8pPr>
            <a:lvl9pPr marL="3657600" indent="0" latinLnBrk="0">
              <a:buNone/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04/12/2013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s-ES" sz="2000" b="0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s-ES" sz="2000" b="0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04/12/2013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04/12/2013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04/12/2013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0">
              <a:defRPr lang="es-ES"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t>04/12/2013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0">
              <a:defRPr lang="es-ES"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lang="es-ES" sz="20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t>04/12/2013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Diseño del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2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09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del título y el contenido con lista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Agregue la primera viñeta aquí</a:t>
            </a:r>
          </a:p>
          <a:p>
            <a:r>
              <a:rPr lang="es-ES"/>
              <a:t>Agregue la segunda viñeta aquí</a:t>
            </a:r>
          </a:p>
          <a:p>
            <a:r>
              <a:rPr lang="es-ES"/>
              <a:t>Agregue la tercera viñeta aquí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del título y el contenido con gráfico</a:t>
            </a:r>
            <a:endParaRPr lang="es-ES" dirty="0"/>
          </a:p>
        </p:txBody>
      </p:sp>
      <p:graphicFrame>
        <p:nvGraphicFramePr>
          <p:cNvPr id="8" name="Marcador de contenido 7" descr="Gráfico de columnas agrupadas" title="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753889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35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objetos de contenido con tabla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5" name="Marcador de posición de contenido 4" descr="Tabla de muestra con 3 columnas y 4 filas" title="Tab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</a:t>
                      </a:r>
                      <a:r>
                        <a:rPr lang="es-ES" baseline="0"/>
                        <a:t> 1</a:t>
                      </a:r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2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s-ES"/>
                        <a:t>Clase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95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s-ES"/>
                        <a:t>Clase</a:t>
                      </a:r>
                      <a:r>
                        <a:rPr lang="es-ES" baseline="0"/>
                        <a:t> 2</a:t>
                      </a:r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88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es-ES"/>
                        <a:t>Clase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objetos de contenido con SmartArt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5" name="Marcador de posición de contenido 4" descr="Venn básico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7956324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27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9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6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76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gradado azul-canela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Panorámica</PresentationFormat>
  <Paragraphs>30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Degradado azul-canela 16x9</vt:lpstr>
      <vt:lpstr>Diseño del título</vt:lpstr>
      <vt:lpstr>Diseño del título y el contenido con lista</vt:lpstr>
      <vt:lpstr>Diseño del título y el contenido con gráfico</vt:lpstr>
      <vt:lpstr>Diseño de dos objetos de contenido con tabla</vt:lpstr>
      <vt:lpstr>Diseño de dos objetos de contenido con SmartArt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2013-12-04T08:24:54Z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