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920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00A65721-4AD9-4F4E-91E4-B38E00E4EEF4}" type="datetimeFigureOut">
              <a:rPr lang="es-ES"/>
              <a:t>29/11/2013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09D8C508-A143-4FC7-94DD-2868E3E037EE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95DC5D78-39BE-4C7D-9783-22D5EAEFC7B2}" type="datetimeFigureOut">
              <a:t>29/11/2013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41EFBA75-BA90-4A61-9717-741EDD6841F0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No sea tímido. Para agregar un mensaje propio o indicar quién es el remitente de la tarjeta, seleccione el texto de esta página y escriba el suyo. (El texto de la parte superior se invertirá automáticamente</a:t>
            </a:r>
            <a:r>
              <a:rPr lang="es-ES" dirty="0" smtClean="0"/>
              <a:t>).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312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No sea tímido. Para agregar un mensaje propio o indicar quién es el remitente de la tarjeta, seleccione el texto de esta página y escriba el suyo. (El texto de la parte superior se invertirá automáticamente</a:t>
            </a:r>
            <a:r>
              <a:rPr lang="es-ES" dirty="0" smtClean="0"/>
              <a:t>).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4630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ext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 userDrawn="1"/>
        </p:nvGrpSpPr>
        <p:grpSpPr>
          <a:xfrm>
            <a:off x="456509" y="5467350"/>
            <a:ext cx="6859382" cy="4140874"/>
            <a:chOff x="438912" y="5467350"/>
            <a:chExt cx="6859382" cy="4140874"/>
          </a:xfrm>
        </p:grpSpPr>
        <p:sp>
          <p:nvSpPr>
            <p:cNvPr id="32" name="Rectángulo 5"/>
            <p:cNvSpPr>
              <a:spLocks noChangeArrowheads="1"/>
            </p:cNvSpPr>
            <p:nvPr userDrawn="1"/>
          </p:nvSpPr>
          <p:spPr bwMode="auto">
            <a:xfrm>
              <a:off x="438912" y="5467350"/>
              <a:ext cx="6858000" cy="414087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33" name="Imagen 32"/>
            <p:cNvPicPr preferRelativeResize="0">
              <a:picLocks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0294" y="5467350"/>
              <a:ext cx="6858000" cy="4140874"/>
            </a:xfrm>
            <a:prstGeom prst="rect">
              <a:avLst/>
            </a:prstGeom>
          </p:spPr>
        </p:pic>
      </p:grpSp>
      <p:sp>
        <p:nvSpPr>
          <p:cNvPr id="34" name="Rectángulo 5"/>
          <p:cNvSpPr>
            <a:spLocks noChangeArrowheads="1"/>
          </p:cNvSpPr>
          <p:nvPr userDrawn="1"/>
        </p:nvSpPr>
        <p:spPr bwMode="auto">
          <a:xfrm>
            <a:off x="457200" y="6438608"/>
            <a:ext cx="6858000" cy="2083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5" name="Forma libre 13"/>
          <p:cNvSpPr>
            <a:spLocks/>
          </p:cNvSpPr>
          <p:nvPr userDrawn="1"/>
        </p:nvSpPr>
        <p:spPr bwMode="auto">
          <a:xfrm>
            <a:off x="1153838" y="5940451"/>
            <a:ext cx="5464725" cy="3049081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8" name="Marcador de posición de texto 37"/>
          <p:cNvSpPr>
            <a:spLocks noGrp="1"/>
          </p:cNvSpPr>
          <p:nvPr>
            <p:ph type="body" sz="quarter" idx="10" hasCustomPrompt="1"/>
          </p:nvPr>
        </p:nvSpPr>
        <p:spPr>
          <a:xfrm>
            <a:off x="1755183" y="6330559"/>
            <a:ext cx="4262034" cy="2062060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95000"/>
              </a:lnSpc>
              <a:spcBef>
                <a:spcPts val="0"/>
              </a:spcBef>
              <a:buNone/>
              <a:defRPr lang="es-ES" sz="60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Haga clic para modificar el texto</a:t>
            </a:r>
          </a:p>
        </p:txBody>
      </p:sp>
      <p:sp>
        <p:nvSpPr>
          <p:cNvPr id="17" name="Forma libre 13"/>
          <p:cNvSpPr>
            <a:spLocks/>
          </p:cNvSpPr>
          <p:nvPr userDrawn="1"/>
        </p:nvSpPr>
        <p:spPr bwMode="auto">
          <a:xfrm>
            <a:off x="3201742" y="824853"/>
            <a:ext cx="1368916" cy="83076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1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4" name="Marcador de posición de texto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201742" y="821966"/>
            <a:ext cx="1368916" cy="833656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4800" cap="none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n.º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int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bre 13"/>
          <p:cNvSpPr>
            <a:spLocks/>
          </p:cNvSpPr>
          <p:nvPr userDrawn="1"/>
        </p:nvSpPr>
        <p:spPr bwMode="auto">
          <a:xfrm>
            <a:off x="715351" y="1435030"/>
            <a:ext cx="6341698" cy="2141023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1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8" name="Marcador de posición de texto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1054768" y="1738094"/>
            <a:ext cx="5662864" cy="1553884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4200" cap="none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A475-792E-49D8-A3BF-562786D15E81}" type="datetimeFigureOut">
              <a:t>29/11/2013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FB2E-A192-40A4-8E73-CB7FF38F46A2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es-ES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es-ES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posición de texto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sz="5400" dirty="0"/>
              <a:t>feliz cumpleaños</a:t>
            </a:r>
          </a:p>
        </p:txBody>
      </p:sp>
      <p:sp>
        <p:nvSpPr>
          <p:cNvPr id="8" name="Marcador de posición de texto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/>
              <a:t>felices 21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rjeta de cumpleaños con cinta púrpura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PrplRibbon.potx" id="{54DE01EA-B542-42FE-BBD8-EF82F823887C}" vid="{10AC4841-01EB-4DCA-8B15-9B9F1D5044B4}"/>
    </a:ext>
  </a:extLst>
</a:theme>
</file>

<file path=ppt/theme/theme2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3C5F75-376A-4EE3-88D7-C9B57E11BA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647CD0-FDA2-40A5-8CF4-962DE78A1A0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74BFAAD-713C-42E1-8EFC-A134DEA70B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</Words>
  <Application>Microsoft Office PowerPoint</Application>
  <PresentationFormat>Personalizado</PresentationFormat>
  <Paragraphs>7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Century</vt:lpstr>
      <vt:lpstr>Tarjeta de cumpleaños con cinta púrpura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2013-07-31T02:00:19Z</dcterms:created>
  <dcterms:modified xsi:type="dcterms:W3CDTF">2013-11-29T03:45:02Z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