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81" r:id="rId6"/>
    <p:sldId id="257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3" autoAdjust="0"/>
    <p:restoredTop sz="95274" autoAdjust="0"/>
  </p:normalViewPr>
  <p:slideViewPr>
    <p:cSldViewPr snapToGrid="0">
      <p:cViewPr>
        <p:scale>
          <a:sx n="66" d="100"/>
          <a:sy n="66" d="100"/>
        </p:scale>
        <p:origin x="312" y="64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0EA5F0D-C1DC-412F-A146-DDB3A74B588F}" type="datetimeFigureOut">
              <a:rPr lang="es-ES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BAE14B8-3CC9-472D-9BC5-A84D80684DE2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8CDE508-72C8-4AB5-AA9C-1584D31690E0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FB667E1-E601-4AAF-B95C-B25720D70A6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es-ES" sz="6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grpSp>
        <p:nvGrpSpPr>
          <p:cNvPr id="4" name="Grupo 3"/>
          <p:cNvGrpSpPr/>
          <p:nvPr userDrawn="1"/>
        </p:nvGrpSpPr>
        <p:grpSpPr>
          <a:xfrm rot="248467">
            <a:off x="238474" y="2566925"/>
            <a:ext cx="4688853" cy="2424835"/>
            <a:chOff x="-10068" y="2615721"/>
            <a:chExt cx="5488038" cy="2838132"/>
          </a:xfrm>
        </p:grpSpPr>
        <p:sp>
          <p:nvSpPr>
            <p:cNvPr id="5" name="Forma libre 457"/>
            <p:cNvSpPr>
              <a:spLocks/>
            </p:cNvSpPr>
            <p:nvPr userDrawn="1"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" name="Forma libre 458"/>
            <p:cNvSpPr>
              <a:spLocks/>
            </p:cNvSpPr>
            <p:nvPr userDrawn="1"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" name="Forma libre 459"/>
            <p:cNvSpPr>
              <a:spLocks/>
            </p:cNvSpPr>
            <p:nvPr userDrawn="1"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" name="Forma libre 460"/>
            <p:cNvSpPr>
              <a:spLocks/>
            </p:cNvSpPr>
            <p:nvPr userDrawn="1"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" name="Forma libre 461"/>
            <p:cNvSpPr>
              <a:spLocks/>
            </p:cNvSpPr>
            <p:nvPr userDrawn="1"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" name="Forma libre 462"/>
            <p:cNvSpPr>
              <a:spLocks/>
            </p:cNvSpPr>
            <p:nvPr userDrawn="1"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" name="Forma libre 463"/>
            <p:cNvSpPr>
              <a:spLocks/>
            </p:cNvSpPr>
            <p:nvPr userDrawn="1"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" name="Forma libre 464"/>
            <p:cNvSpPr>
              <a:spLocks/>
            </p:cNvSpPr>
            <p:nvPr userDrawn="1"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" name="Forma libre 465"/>
            <p:cNvSpPr>
              <a:spLocks/>
            </p:cNvSpPr>
            <p:nvPr userDrawn="1"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" name="Forma libre 466"/>
            <p:cNvSpPr>
              <a:spLocks/>
            </p:cNvSpPr>
            <p:nvPr userDrawn="1"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" name="Forma libre 467"/>
            <p:cNvSpPr>
              <a:spLocks/>
            </p:cNvSpPr>
            <p:nvPr userDrawn="1"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" name="Forma libre 468"/>
            <p:cNvSpPr>
              <a:spLocks/>
            </p:cNvSpPr>
            <p:nvPr userDrawn="1"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Forma libre 469"/>
            <p:cNvSpPr>
              <a:spLocks/>
            </p:cNvSpPr>
            <p:nvPr userDrawn="1"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470"/>
            <p:cNvSpPr>
              <a:spLocks/>
            </p:cNvSpPr>
            <p:nvPr userDrawn="1"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" name="Forma libre 471"/>
            <p:cNvSpPr>
              <a:spLocks/>
            </p:cNvSpPr>
            <p:nvPr userDrawn="1"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" name="Forma libre 472"/>
            <p:cNvSpPr>
              <a:spLocks/>
            </p:cNvSpPr>
            <p:nvPr userDrawn="1"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473"/>
            <p:cNvSpPr>
              <a:spLocks/>
            </p:cNvSpPr>
            <p:nvPr userDrawn="1"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474"/>
            <p:cNvSpPr>
              <a:spLocks/>
            </p:cNvSpPr>
            <p:nvPr userDrawn="1"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475"/>
            <p:cNvSpPr>
              <a:spLocks/>
            </p:cNvSpPr>
            <p:nvPr userDrawn="1"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476"/>
            <p:cNvSpPr>
              <a:spLocks/>
            </p:cNvSpPr>
            <p:nvPr userDrawn="1"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477"/>
            <p:cNvSpPr>
              <a:spLocks/>
            </p:cNvSpPr>
            <p:nvPr userDrawn="1"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478"/>
            <p:cNvSpPr>
              <a:spLocks/>
            </p:cNvSpPr>
            <p:nvPr userDrawn="1"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479"/>
            <p:cNvSpPr>
              <a:spLocks/>
            </p:cNvSpPr>
            <p:nvPr userDrawn="1"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480"/>
            <p:cNvSpPr>
              <a:spLocks/>
            </p:cNvSpPr>
            <p:nvPr userDrawn="1"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481"/>
            <p:cNvSpPr>
              <a:spLocks/>
            </p:cNvSpPr>
            <p:nvPr userDrawn="1"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482"/>
            <p:cNvSpPr>
              <a:spLocks/>
            </p:cNvSpPr>
            <p:nvPr userDrawn="1"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483"/>
            <p:cNvSpPr>
              <a:spLocks/>
            </p:cNvSpPr>
            <p:nvPr userDrawn="1"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484"/>
            <p:cNvSpPr>
              <a:spLocks/>
            </p:cNvSpPr>
            <p:nvPr userDrawn="1"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485"/>
            <p:cNvSpPr>
              <a:spLocks/>
            </p:cNvSpPr>
            <p:nvPr userDrawn="1"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486"/>
            <p:cNvSpPr>
              <a:spLocks/>
            </p:cNvSpPr>
            <p:nvPr userDrawn="1"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487"/>
            <p:cNvSpPr>
              <a:spLocks/>
            </p:cNvSpPr>
            <p:nvPr userDrawn="1"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488"/>
            <p:cNvSpPr>
              <a:spLocks/>
            </p:cNvSpPr>
            <p:nvPr userDrawn="1"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489"/>
            <p:cNvSpPr>
              <a:spLocks/>
            </p:cNvSpPr>
            <p:nvPr userDrawn="1"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490"/>
            <p:cNvSpPr>
              <a:spLocks/>
            </p:cNvSpPr>
            <p:nvPr userDrawn="1"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485"/>
            <p:cNvSpPr>
              <a:spLocks/>
            </p:cNvSpPr>
            <p:nvPr userDrawn="1"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0" name="Grupo 39"/>
          <p:cNvGrpSpPr/>
          <p:nvPr userDrawn="1"/>
        </p:nvGrpSpPr>
        <p:grpSpPr>
          <a:xfrm rot="18988672">
            <a:off x="83468" y="181140"/>
            <a:ext cx="517230" cy="587584"/>
            <a:chOff x="11036616" y="1071278"/>
            <a:chExt cx="1030189" cy="1170315"/>
          </a:xfrm>
        </p:grpSpPr>
        <p:sp>
          <p:nvSpPr>
            <p:cNvPr id="41" name="Forma libre 2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2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" name="Forma libre 3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" name="Forma libre 3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3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3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3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3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9" name="Forma libre 500"/>
          <p:cNvSpPr>
            <a:spLocks/>
          </p:cNvSpPr>
          <p:nvPr userDrawn="1"/>
        </p:nvSpPr>
        <p:spPr bwMode="auto">
          <a:xfrm>
            <a:off x="3299233" y="4655696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50" name="Grupo 49"/>
          <p:cNvGrpSpPr/>
          <p:nvPr userDrawn="1"/>
        </p:nvGrpSpPr>
        <p:grpSpPr>
          <a:xfrm>
            <a:off x="11449074" y="-1940"/>
            <a:ext cx="679129" cy="712528"/>
            <a:chOff x="11231706" y="127529"/>
            <a:chExt cx="679129" cy="712528"/>
          </a:xfrm>
        </p:grpSpPr>
        <p:sp>
          <p:nvSpPr>
            <p:cNvPr id="51" name="Forma libre 36"/>
            <p:cNvSpPr>
              <a:spLocks/>
            </p:cNvSpPr>
            <p:nvPr userDrawn="1"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2" name="Forma libre 37"/>
            <p:cNvSpPr>
              <a:spLocks/>
            </p:cNvSpPr>
            <p:nvPr userDrawn="1"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3" name="Forma libre 38"/>
            <p:cNvSpPr>
              <a:spLocks/>
            </p:cNvSpPr>
            <p:nvPr userDrawn="1"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39"/>
            <p:cNvSpPr>
              <a:spLocks/>
            </p:cNvSpPr>
            <p:nvPr userDrawn="1"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40"/>
            <p:cNvSpPr>
              <a:spLocks/>
            </p:cNvSpPr>
            <p:nvPr userDrawn="1"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41"/>
            <p:cNvSpPr>
              <a:spLocks/>
            </p:cNvSpPr>
            <p:nvPr userDrawn="1"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42"/>
            <p:cNvSpPr>
              <a:spLocks/>
            </p:cNvSpPr>
            <p:nvPr userDrawn="1"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43"/>
            <p:cNvSpPr>
              <a:spLocks/>
            </p:cNvSpPr>
            <p:nvPr userDrawn="1"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59" name="Forma libre 413"/>
          <p:cNvSpPr>
            <a:spLocks/>
          </p:cNvSpPr>
          <p:nvPr userDrawn="1"/>
        </p:nvSpPr>
        <p:spPr bwMode="auto">
          <a:xfrm>
            <a:off x="-8454" y="2999030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0" name="Forma libre 414"/>
          <p:cNvSpPr>
            <a:spLocks/>
          </p:cNvSpPr>
          <p:nvPr userDrawn="1"/>
        </p:nvSpPr>
        <p:spPr bwMode="auto">
          <a:xfrm>
            <a:off x="-8454" y="3316264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61" name="Grupo 5"/>
          <p:cNvGrpSpPr>
            <a:grpSpLocks noChangeAspect="1"/>
          </p:cNvGrpSpPr>
          <p:nvPr userDrawn="1"/>
        </p:nvGrpSpPr>
        <p:grpSpPr bwMode="auto">
          <a:xfrm>
            <a:off x="13411" y="845657"/>
            <a:ext cx="1881485" cy="2341748"/>
            <a:chOff x="3000" y="1116"/>
            <a:chExt cx="1680" cy="2091"/>
          </a:xfrm>
        </p:grpSpPr>
        <p:sp>
          <p:nvSpPr>
            <p:cNvPr id="62" name="Forma libre 6"/>
            <p:cNvSpPr>
              <a:spLocks/>
            </p:cNvSpPr>
            <p:nvPr userDrawn="1"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7"/>
            <p:cNvSpPr>
              <a:spLocks/>
            </p:cNvSpPr>
            <p:nvPr userDrawn="1"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8"/>
            <p:cNvSpPr>
              <a:spLocks/>
            </p:cNvSpPr>
            <p:nvPr userDrawn="1"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9"/>
            <p:cNvSpPr>
              <a:spLocks/>
            </p:cNvSpPr>
            <p:nvPr userDrawn="1"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10"/>
            <p:cNvSpPr>
              <a:spLocks/>
            </p:cNvSpPr>
            <p:nvPr userDrawn="1"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11"/>
            <p:cNvSpPr>
              <a:spLocks/>
            </p:cNvSpPr>
            <p:nvPr userDrawn="1"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12"/>
            <p:cNvSpPr>
              <a:spLocks/>
            </p:cNvSpPr>
            <p:nvPr userDrawn="1"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13"/>
            <p:cNvSpPr>
              <a:spLocks noEditPoints="1"/>
            </p:cNvSpPr>
            <p:nvPr userDrawn="1"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0" name="Forma libre 14"/>
            <p:cNvSpPr>
              <a:spLocks/>
            </p:cNvSpPr>
            <p:nvPr userDrawn="1"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1" name="Forma libre 15"/>
            <p:cNvSpPr>
              <a:spLocks/>
            </p:cNvSpPr>
            <p:nvPr userDrawn="1"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2" name="Forma libre 16"/>
            <p:cNvSpPr>
              <a:spLocks/>
            </p:cNvSpPr>
            <p:nvPr userDrawn="1"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3" name="Forma libre 17"/>
            <p:cNvSpPr>
              <a:spLocks/>
            </p:cNvSpPr>
            <p:nvPr userDrawn="1"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4" name="Forma libre 18"/>
            <p:cNvSpPr>
              <a:spLocks/>
            </p:cNvSpPr>
            <p:nvPr userDrawn="1"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5" name="Forma libre 19"/>
            <p:cNvSpPr>
              <a:spLocks/>
            </p:cNvSpPr>
            <p:nvPr userDrawn="1"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6" name="Forma libre 20"/>
            <p:cNvSpPr>
              <a:spLocks/>
            </p:cNvSpPr>
            <p:nvPr userDrawn="1"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7" name="Forma libre 21"/>
            <p:cNvSpPr>
              <a:spLocks/>
            </p:cNvSpPr>
            <p:nvPr userDrawn="1"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8" name="Forma libre 22"/>
            <p:cNvSpPr>
              <a:spLocks/>
            </p:cNvSpPr>
            <p:nvPr userDrawn="1"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9" name="Forma libre 23"/>
            <p:cNvSpPr>
              <a:spLocks noEditPoints="1"/>
            </p:cNvSpPr>
            <p:nvPr userDrawn="1"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0" name="Forma libre 24"/>
            <p:cNvSpPr>
              <a:spLocks/>
            </p:cNvSpPr>
            <p:nvPr userDrawn="1"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81" name="Grupo 33"/>
          <p:cNvGrpSpPr>
            <a:grpSpLocks noChangeAspect="1"/>
          </p:cNvGrpSpPr>
          <p:nvPr userDrawn="1"/>
        </p:nvGrpSpPr>
        <p:grpSpPr bwMode="auto">
          <a:xfrm>
            <a:off x="1729899" y="4535737"/>
            <a:ext cx="1873268" cy="2324202"/>
            <a:chOff x="3359" y="1523"/>
            <a:chExt cx="943" cy="1170"/>
          </a:xfrm>
        </p:grpSpPr>
        <p:sp>
          <p:nvSpPr>
            <p:cNvPr id="82" name="Forma libre 34"/>
            <p:cNvSpPr>
              <a:spLocks/>
            </p:cNvSpPr>
            <p:nvPr userDrawn="1"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3" name="Forma libre 35"/>
            <p:cNvSpPr>
              <a:spLocks/>
            </p:cNvSpPr>
            <p:nvPr userDrawn="1"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4" name="Forma libre 36"/>
            <p:cNvSpPr>
              <a:spLocks/>
            </p:cNvSpPr>
            <p:nvPr userDrawn="1"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5" name="Forma libre 37"/>
            <p:cNvSpPr>
              <a:spLocks/>
            </p:cNvSpPr>
            <p:nvPr userDrawn="1"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6" name="Forma libre 38"/>
            <p:cNvSpPr>
              <a:spLocks/>
            </p:cNvSpPr>
            <p:nvPr userDrawn="1"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87" name="Grupo 43"/>
          <p:cNvGrpSpPr>
            <a:grpSpLocks noChangeAspect="1"/>
          </p:cNvGrpSpPr>
          <p:nvPr userDrawn="1"/>
        </p:nvGrpSpPr>
        <p:grpSpPr bwMode="auto">
          <a:xfrm>
            <a:off x="1183310" y="5002565"/>
            <a:ext cx="1497013" cy="1857375"/>
            <a:chOff x="3367" y="1523"/>
            <a:chExt cx="943" cy="1170"/>
          </a:xfrm>
        </p:grpSpPr>
        <p:sp>
          <p:nvSpPr>
            <p:cNvPr id="88" name="Forma libre 44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9" name="Forma libre 45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0" name="Forma libre 46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1" name="Forma libre 47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2" name="Forma libre 48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3" name="Forma libre 49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4" name="Grupo 93"/>
          <p:cNvGrpSpPr/>
          <p:nvPr userDrawn="1"/>
        </p:nvGrpSpPr>
        <p:grpSpPr>
          <a:xfrm>
            <a:off x="-7060" y="4341754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 userDrawn="1"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6" name="Forma libre 35"/>
            <p:cNvSpPr>
              <a:spLocks/>
            </p:cNvSpPr>
            <p:nvPr userDrawn="1"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7" name="Forma libre 36"/>
            <p:cNvSpPr>
              <a:spLocks/>
            </p:cNvSpPr>
            <p:nvPr userDrawn="1"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8" name="Forma libre 38"/>
            <p:cNvSpPr>
              <a:spLocks/>
            </p:cNvSpPr>
            <p:nvPr userDrawn="1"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9" name="Grupo 43"/>
          <p:cNvGrpSpPr>
            <a:grpSpLocks noChangeAspect="1"/>
          </p:cNvGrpSpPr>
          <p:nvPr userDrawn="1"/>
        </p:nvGrpSpPr>
        <p:grpSpPr bwMode="auto">
          <a:xfrm>
            <a:off x="2926247" y="4563989"/>
            <a:ext cx="1850498" cy="2295952"/>
            <a:chOff x="3367" y="1523"/>
            <a:chExt cx="943" cy="1170"/>
          </a:xfrm>
        </p:grpSpPr>
        <p:sp>
          <p:nvSpPr>
            <p:cNvPr id="100" name="Forma libre 44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1" name="Forma libre 45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2" name="Forma libre 46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3" name="Forma libre 47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4" name="Forma libre 48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5" name="Forma libre 49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06" name="Grupo 105"/>
          <p:cNvGrpSpPr/>
          <p:nvPr userDrawn="1"/>
        </p:nvGrpSpPr>
        <p:grpSpPr>
          <a:xfrm rot="1576354">
            <a:off x="11140702" y="2887494"/>
            <a:ext cx="1030189" cy="1170315"/>
            <a:chOff x="11036616" y="1071278"/>
            <a:chExt cx="1030189" cy="1170315"/>
          </a:xfrm>
        </p:grpSpPr>
        <p:sp>
          <p:nvSpPr>
            <p:cNvPr id="107" name="Forma libre 2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8" name="Forma libre 2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9" name="Forma libre 3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0" name="Forma libre 3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1" name="Forma libre 3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2" name="Forma libre 3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3" name="Forma libre 3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4" name="Forma libre 3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115" name="Forma libre 8"/>
          <p:cNvSpPr>
            <a:spLocks/>
          </p:cNvSpPr>
          <p:nvPr userDrawn="1"/>
        </p:nvSpPr>
        <p:spPr bwMode="auto">
          <a:xfrm>
            <a:off x="4057572" y="5343411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16" name="Forma libre 115"/>
          <p:cNvSpPr/>
          <p:nvPr userDrawn="1"/>
        </p:nvSpPr>
        <p:spPr>
          <a:xfrm>
            <a:off x="-13322" y="3525188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grpSp>
        <p:nvGrpSpPr>
          <p:cNvPr id="117" name="Grupo 116"/>
          <p:cNvGrpSpPr/>
          <p:nvPr userDrawn="1"/>
        </p:nvGrpSpPr>
        <p:grpSpPr>
          <a:xfrm rot="198573">
            <a:off x="1214186" y="2675736"/>
            <a:ext cx="2154692" cy="1686565"/>
            <a:chOff x="1175948" y="2708421"/>
            <a:chExt cx="2159248" cy="1690131"/>
          </a:xfrm>
        </p:grpSpPr>
        <p:sp>
          <p:nvSpPr>
            <p:cNvPr id="118" name="Forma libre 324"/>
            <p:cNvSpPr>
              <a:spLocks/>
            </p:cNvSpPr>
            <p:nvPr userDrawn="1"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9" name="Forma libre 325"/>
            <p:cNvSpPr>
              <a:spLocks/>
            </p:cNvSpPr>
            <p:nvPr userDrawn="1"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0" name="Forma libre 326"/>
            <p:cNvSpPr>
              <a:spLocks/>
            </p:cNvSpPr>
            <p:nvPr userDrawn="1"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1" name="Forma libre 327"/>
            <p:cNvSpPr>
              <a:spLocks/>
            </p:cNvSpPr>
            <p:nvPr userDrawn="1"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2" name="Forma libre 328"/>
            <p:cNvSpPr>
              <a:spLocks/>
            </p:cNvSpPr>
            <p:nvPr userDrawn="1"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3" name="Forma libre 329"/>
            <p:cNvSpPr>
              <a:spLocks/>
            </p:cNvSpPr>
            <p:nvPr userDrawn="1"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4" name="Forma libre 330"/>
            <p:cNvSpPr>
              <a:spLocks/>
            </p:cNvSpPr>
            <p:nvPr userDrawn="1"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5" name="Forma libre 331"/>
            <p:cNvSpPr>
              <a:spLocks/>
            </p:cNvSpPr>
            <p:nvPr userDrawn="1"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6" name="Forma libre 332"/>
            <p:cNvSpPr>
              <a:spLocks/>
            </p:cNvSpPr>
            <p:nvPr userDrawn="1"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7" name="Forma libre 333"/>
            <p:cNvSpPr>
              <a:spLocks/>
            </p:cNvSpPr>
            <p:nvPr userDrawn="1"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8" name="Forma libre 334"/>
            <p:cNvSpPr>
              <a:spLocks/>
            </p:cNvSpPr>
            <p:nvPr userDrawn="1"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9" name="Forma libre 335"/>
            <p:cNvSpPr>
              <a:spLocks/>
            </p:cNvSpPr>
            <p:nvPr userDrawn="1"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0" name="Forma libre 336"/>
            <p:cNvSpPr>
              <a:spLocks/>
            </p:cNvSpPr>
            <p:nvPr userDrawn="1"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1" name="Forma libre 337"/>
            <p:cNvSpPr>
              <a:spLocks/>
            </p:cNvSpPr>
            <p:nvPr userDrawn="1"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2" name="Forma libre 338"/>
            <p:cNvSpPr>
              <a:spLocks/>
            </p:cNvSpPr>
            <p:nvPr userDrawn="1"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3" name="Forma libre 339"/>
            <p:cNvSpPr>
              <a:spLocks/>
            </p:cNvSpPr>
            <p:nvPr userDrawn="1"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4" name="Forma libre 340"/>
            <p:cNvSpPr>
              <a:spLocks/>
            </p:cNvSpPr>
            <p:nvPr userDrawn="1"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5" name="Forma libre 341"/>
            <p:cNvSpPr>
              <a:spLocks/>
            </p:cNvSpPr>
            <p:nvPr userDrawn="1"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6" name="Forma libre 342"/>
            <p:cNvSpPr>
              <a:spLocks/>
            </p:cNvSpPr>
            <p:nvPr userDrawn="1"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7" name="Forma libre 343"/>
            <p:cNvSpPr>
              <a:spLocks/>
            </p:cNvSpPr>
            <p:nvPr userDrawn="1"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8" name="Forma libre 344"/>
            <p:cNvSpPr>
              <a:spLocks/>
            </p:cNvSpPr>
            <p:nvPr userDrawn="1"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9" name="Forma libre 345"/>
            <p:cNvSpPr>
              <a:spLocks/>
            </p:cNvSpPr>
            <p:nvPr userDrawn="1"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0" name="Forma libre 346"/>
            <p:cNvSpPr>
              <a:spLocks/>
            </p:cNvSpPr>
            <p:nvPr userDrawn="1"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1" name="Forma libre 347"/>
            <p:cNvSpPr>
              <a:spLocks/>
            </p:cNvSpPr>
            <p:nvPr userDrawn="1"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2" name="Forma libre 348"/>
            <p:cNvSpPr>
              <a:spLocks/>
            </p:cNvSpPr>
            <p:nvPr userDrawn="1"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3" name="Forma libre 349"/>
            <p:cNvSpPr>
              <a:spLocks/>
            </p:cNvSpPr>
            <p:nvPr userDrawn="1"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4" name="Forma libre 332"/>
            <p:cNvSpPr>
              <a:spLocks/>
            </p:cNvSpPr>
            <p:nvPr userDrawn="1"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5" name="Forma libre 332"/>
            <p:cNvSpPr>
              <a:spLocks/>
            </p:cNvSpPr>
            <p:nvPr userDrawn="1"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46" name="Grupo 5"/>
          <p:cNvGrpSpPr>
            <a:grpSpLocks noChangeAspect="1"/>
          </p:cNvGrpSpPr>
          <p:nvPr userDrawn="1"/>
        </p:nvGrpSpPr>
        <p:grpSpPr bwMode="auto">
          <a:xfrm>
            <a:off x="9182265" y="4129884"/>
            <a:ext cx="3023057" cy="2719648"/>
            <a:chOff x="2887" y="1286"/>
            <a:chExt cx="1903" cy="1712"/>
          </a:xfrm>
        </p:grpSpPr>
        <p:sp>
          <p:nvSpPr>
            <p:cNvPr id="147" name="Forma libre 6"/>
            <p:cNvSpPr>
              <a:spLocks/>
            </p:cNvSpPr>
            <p:nvPr userDrawn="1"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8" name="Forma libre 7"/>
            <p:cNvSpPr>
              <a:spLocks/>
            </p:cNvSpPr>
            <p:nvPr userDrawn="1"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9" name="Forma libre 8"/>
            <p:cNvSpPr>
              <a:spLocks/>
            </p:cNvSpPr>
            <p:nvPr userDrawn="1"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0" name="Forma libre 9"/>
            <p:cNvSpPr>
              <a:spLocks/>
            </p:cNvSpPr>
            <p:nvPr userDrawn="1"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1" name="Forma libre 10"/>
            <p:cNvSpPr>
              <a:spLocks/>
            </p:cNvSpPr>
            <p:nvPr userDrawn="1"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2" name="Forma libre 11"/>
            <p:cNvSpPr>
              <a:spLocks/>
            </p:cNvSpPr>
            <p:nvPr userDrawn="1"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3" name="Forma libre 12"/>
            <p:cNvSpPr>
              <a:spLocks/>
            </p:cNvSpPr>
            <p:nvPr userDrawn="1"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4" name="Forma libre 13"/>
            <p:cNvSpPr>
              <a:spLocks/>
            </p:cNvSpPr>
            <p:nvPr userDrawn="1"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5" name="Forma libre 14"/>
            <p:cNvSpPr>
              <a:spLocks/>
            </p:cNvSpPr>
            <p:nvPr userDrawn="1"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6" name="Forma libre 15"/>
            <p:cNvSpPr>
              <a:spLocks/>
            </p:cNvSpPr>
            <p:nvPr userDrawn="1"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7" name="Forma libre 16"/>
            <p:cNvSpPr>
              <a:spLocks/>
            </p:cNvSpPr>
            <p:nvPr userDrawn="1"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8" name="Forma libre 17"/>
            <p:cNvSpPr>
              <a:spLocks/>
            </p:cNvSpPr>
            <p:nvPr userDrawn="1"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9" name="Forma libre 18"/>
            <p:cNvSpPr>
              <a:spLocks/>
            </p:cNvSpPr>
            <p:nvPr userDrawn="1"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0" name="Forma libre 19"/>
            <p:cNvSpPr>
              <a:spLocks/>
            </p:cNvSpPr>
            <p:nvPr userDrawn="1"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1" name="Forma libre 20"/>
            <p:cNvSpPr>
              <a:spLocks/>
            </p:cNvSpPr>
            <p:nvPr userDrawn="1"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2" name="Forma libre 21"/>
            <p:cNvSpPr>
              <a:spLocks/>
            </p:cNvSpPr>
            <p:nvPr userDrawn="1"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3" name="Forma libre 22"/>
            <p:cNvSpPr>
              <a:spLocks/>
            </p:cNvSpPr>
            <p:nvPr userDrawn="1"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4" name="Forma libre 23"/>
            <p:cNvSpPr>
              <a:spLocks/>
            </p:cNvSpPr>
            <p:nvPr userDrawn="1"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5" name="Forma libre 24"/>
            <p:cNvSpPr>
              <a:spLocks/>
            </p:cNvSpPr>
            <p:nvPr userDrawn="1"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6" name="Forma libre 25"/>
            <p:cNvSpPr>
              <a:spLocks/>
            </p:cNvSpPr>
            <p:nvPr userDrawn="1"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7" name="Forma libre 26"/>
            <p:cNvSpPr>
              <a:spLocks/>
            </p:cNvSpPr>
            <p:nvPr userDrawn="1"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8" name="Forma libre 27"/>
            <p:cNvSpPr>
              <a:spLocks/>
            </p:cNvSpPr>
            <p:nvPr userDrawn="1"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9" name="Forma libre 28"/>
            <p:cNvSpPr>
              <a:spLocks/>
            </p:cNvSpPr>
            <p:nvPr userDrawn="1"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0" name="Forma libre 29"/>
            <p:cNvSpPr>
              <a:spLocks/>
            </p:cNvSpPr>
            <p:nvPr userDrawn="1"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71" name="Grupo 64"/>
          <p:cNvGrpSpPr>
            <a:grpSpLocks noChangeAspect="1"/>
          </p:cNvGrpSpPr>
          <p:nvPr userDrawn="1"/>
        </p:nvGrpSpPr>
        <p:grpSpPr bwMode="auto">
          <a:xfrm rot="12827499" flipH="1">
            <a:off x="11375331" y="2330060"/>
            <a:ext cx="483754" cy="536660"/>
            <a:chOff x="2052" y="995"/>
            <a:chExt cx="768" cy="852"/>
          </a:xfrm>
        </p:grpSpPr>
        <p:sp>
          <p:nvSpPr>
            <p:cNvPr id="172" name="Forma libre 65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3" name="Forma libre 66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4" name="Forma libre 67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5" name="Forma libre 68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6" name="Forma libre 69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7" name="Forma libre 70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8" name="Forma libre 71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9" name="Forma libre 72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es-ES" sz="5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04/12/2013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Forma libre 92"/>
          <p:cNvSpPr>
            <a:spLocks/>
          </p:cNvSpPr>
          <p:nvPr userDrawn="1"/>
        </p:nvSpPr>
        <p:spPr bwMode="auto">
          <a:xfrm>
            <a:off x="8645099" y="3881426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" name="Forma libre 50"/>
          <p:cNvSpPr>
            <a:spLocks/>
          </p:cNvSpPr>
          <p:nvPr userDrawn="1"/>
        </p:nvSpPr>
        <p:spPr bwMode="auto">
          <a:xfrm>
            <a:off x="6781800" y="4183842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" name="Forma libre 51"/>
          <p:cNvSpPr>
            <a:spLocks/>
          </p:cNvSpPr>
          <p:nvPr userDrawn="1"/>
        </p:nvSpPr>
        <p:spPr bwMode="auto">
          <a:xfrm>
            <a:off x="1463" y="4564842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6" name="Grupo 69"/>
          <p:cNvGrpSpPr>
            <a:grpSpLocks noChangeAspect="1"/>
          </p:cNvGrpSpPr>
          <p:nvPr userDrawn="1"/>
        </p:nvGrpSpPr>
        <p:grpSpPr bwMode="auto">
          <a:xfrm flipH="1">
            <a:off x="9733763" y="951496"/>
            <a:ext cx="1400837" cy="4001744"/>
            <a:chOff x="3220" y="236"/>
            <a:chExt cx="1347" cy="3848"/>
          </a:xfrm>
        </p:grpSpPr>
        <p:sp>
          <p:nvSpPr>
            <p:cNvPr id="7" name="Forma libre 70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" name="Forma libre 71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" name="Forma libre 72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" name="Forma libre 73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" name="Forma libre 75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" name="Forma libre 76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" name="Forma libre 77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" name="Forma libre 78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" name="Forma libre 79"/>
            <p:cNvSpPr>
              <a:spLocks/>
            </p:cNvSpPr>
            <p:nvPr userDrawn="1"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Forma libre 80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92"/>
            <p:cNvSpPr>
              <a:spLocks/>
            </p:cNvSpPr>
            <p:nvPr userDrawn="1"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93"/>
            <p:cNvSpPr>
              <a:spLocks/>
            </p:cNvSpPr>
            <p:nvPr userDrawn="1"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9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0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2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3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0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1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2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0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1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2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3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4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5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6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7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8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9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0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1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2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3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4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5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6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7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8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9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0" name="Grupo 69"/>
          <p:cNvGrpSpPr>
            <a:grpSpLocks noChangeAspect="1"/>
          </p:cNvGrpSpPr>
          <p:nvPr userDrawn="1"/>
        </p:nvGrpSpPr>
        <p:grpSpPr bwMode="auto">
          <a:xfrm>
            <a:off x="10896640" y="1241438"/>
            <a:ext cx="1254815" cy="3346123"/>
            <a:chOff x="3124" y="236"/>
            <a:chExt cx="1443" cy="3848"/>
          </a:xfrm>
        </p:grpSpPr>
        <p:sp>
          <p:nvSpPr>
            <p:cNvPr id="91" name="Forma libre 70"/>
            <p:cNvSpPr>
              <a:spLocks/>
            </p:cNvSpPr>
            <p:nvPr userDrawn="1"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2" name="Forma libre 71"/>
            <p:cNvSpPr>
              <a:spLocks/>
            </p:cNvSpPr>
            <p:nvPr userDrawn="1"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3" name="Forma libre 72"/>
            <p:cNvSpPr>
              <a:spLocks/>
            </p:cNvSpPr>
            <p:nvPr userDrawn="1"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4" name="Forma libre 73"/>
            <p:cNvSpPr>
              <a:spLocks/>
            </p:cNvSpPr>
            <p:nvPr userDrawn="1"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5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6" name="Forma libre 75"/>
            <p:cNvSpPr>
              <a:spLocks/>
            </p:cNvSpPr>
            <p:nvPr userDrawn="1"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7" name="Forma libre 76"/>
            <p:cNvSpPr>
              <a:spLocks/>
            </p:cNvSpPr>
            <p:nvPr userDrawn="1"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8" name="Forma libre 77"/>
            <p:cNvSpPr>
              <a:spLocks/>
            </p:cNvSpPr>
            <p:nvPr userDrawn="1"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9" name="Forma libre 78"/>
            <p:cNvSpPr>
              <a:spLocks/>
            </p:cNvSpPr>
            <p:nvPr userDrawn="1"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0" name="Forma libre 79"/>
            <p:cNvSpPr>
              <a:spLocks/>
            </p:cNvSpPr>
            <p:nvPr userDrawn="1"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1" name="Forma libre 80"/>
            <p:cNvSpPr>
              <a:spLocks/>
            </p:cNvSpPr>
            <p:nvPr userDrawn="1"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2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3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4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5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6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7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8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9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0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1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2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3" name="Forma libre 92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4" name="Forma libre 93"/>
            <p:cNvSpPr>
              <a:spLocks/>
            </p:cNvSpPr>
            <p:nvPr userDrawn="1"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5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6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7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8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9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0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1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2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3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4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5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6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7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8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9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0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1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2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3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4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5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6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7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8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9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0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1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2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3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4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5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6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7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8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9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0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1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2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3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4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5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6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7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8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9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0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1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2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3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4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5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6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7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8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9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0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1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2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3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74" name="Grupo 69"/>
          <p:cNvGrpSpPr>
            <a:grpSpLocks noChangeAspect="1"/>
          </p:cNvGrpSpPr>
          <p:nvPr userDrawn="1"/>
        </p:nvGrpSpPr>
        <p:grpSpPr bwMode="auto">
          <a:xfrm>
            <a:off x="9089038" y="2729818"/>
            <a:ext cx="906204" cy="2416549"/>
            <a:chOff x="3124" y="236"/>
            <a:chExt cx="1443" cy="3848"/>
          </a:xfrm>
        </p:grpSpPr>
        <p:sp>
          <p:nvSpPr>
            <p:cNvPr id="175" name="Forma libre 70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6" name="Forma libre 71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7" name="Forma libre 72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8" name="Forma libre 73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9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0" name="Forma libre 75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1" name="Forma libre 76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2" name="Forma libre 77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3" name="Forma libre 78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4" name="Forma libre 79"/>
            <p:cNvSpPr>
              <a:spLocks/>
            </p:cNvSpPr>
            <p:nvPr userDrawn="1"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5" name="Forma libre 80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6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7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8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9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0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1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2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3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4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5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6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7" name="Forma libre 92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8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9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0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1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2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3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4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5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6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7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8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9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0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1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2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3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4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5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6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7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8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9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0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1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2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3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4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5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6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7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8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9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0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1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2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3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4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5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6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7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8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9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0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1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2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3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4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5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6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7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8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9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0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1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2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3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4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5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6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57" name="Grupo 50"/>
          <p:cNvGrpSpPr>
            <a:grpSpLocks noChangeAspect="1"/>
          </p:cNvGrpSpPr>
          <p:nvPr userDrawn="1"/>
        </p:nvGrpSpPr>
        <p:grpSpPr bwMode="auto">
          <a:xfrm>
            <a:off x="10515593" y="2431248"/>
            <a:ext cx="1485014" cy="2195934"/>
            <a:chOff x="3369" y="1563"/>
            <a:chExt cx="940" cy="1390"/>
          </a:xfrm>
        </p:grpSpPr>
        <p:sp>
          <p:nvSpPr>
            <p:cNvPr id="258" name="Forma libre 51"/>
            <p:cNvSpPr>
              <a:spLocks/>
            </p:cNvSpPr>
            <p:nvPr userDrawn="1"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9" name="Forma libre 52"/>
            <p:cNvSpPr>
              <a:spLocks/>
            </p:cNvSpPr>
            <p:nvPr userDrawn="1"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0" name="Forma libre 53"/>
            <p:cNvSpPr>
              <a:spLocks/>
            </p:cNvSpPr>
            <p:nvPr userDrawn="1"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1" name="Forma libre 54"/>
            <p:cNvSpPr>
              <a:spLocks/>
            </p:cNvSpPr>
            <p:nvPr userDrawn="1"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2" name="Forma libre 55"/>
            <p:cNvSpPr>
              <a:spLocks/>
            </p:cNvSpPr>
            <p:nvPr userDrawn="1"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3" name="Forma libre 56"/>
            <p:cNvSpPr>
              <a:spLocks/>
            </p:cNvSpPr>
            <p:nvPr userDrawn="1"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4" name="Forma libre 57"/>
            <p:cNvSpPr>
              <a:spLocks/>
            </p:cNvSpPr>
            <p:nvPr userDrawn="1"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5" name="Forma libre 58"/>
            <p:cNvSpPr>
              <a:spLocks/>
            </p:cNvSpPr>
            <p:nvPr userDrawn="1"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6" name="Forma libre 59"/>
            <p:cNvSpPr>
              <a:spLocks/>
            </p:cNvSpPr>
            <p:nvPr userDrawn="1"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7" name="Forma libre 60"/>
            <p:cNvSpPr>
              <a:spLocks/>
            </p:cNvSpPr>
            <p:nvPr userDrawn="1"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8" name="Forma libre 61"/>
            <p:cNvSpPr>
              <a:spLocks/>
            </p:cNvSpPr>
            <p:nvPr userDrawn="1"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9" name="Forma libre 62"/>
            <p:cNvSpPr>
              <a:spLocks/>
            </p:cNvSpPr>
            <p:nvPr userDrawn="1"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0" name="Forma libre 63"/>
            <p:cNvSpPr>
              <a:spLocks/>
            </p:cNvSpPr>
            <p:nvPr userDrawn="1"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1" name="Forma libre 64"/>
            <p:cNvSpPr>
              <a:spLocks/>
            </p:cNvSpPr>
            <p:nvPr userDrawn="1"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2" name="Forma libre 65"/>
            <p:cNvSpPr>
              <a:spLocks/>
            </p:cNvSpPr>
            <p:nvPr userDrawn="1"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3" name="Forma libre 66"/>
            <p:cNvSpPr>
              <a:spLocks/>
            </p:cNvSpPr>
            <p:nvPr userDrawn="1"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4" name="Forma libre 67"/>
            <p:cNvSpPr>
              <a:spLocks/>
            </p:cNvSpPr>
            <p:nvPr userDrawn="1"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5" name="Forma libre 68"/>
            <p:cNvSpPr>
              <a:spLocks/>
            </p:cNvSpPr>
            <p:nvPr userDrawn="1"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6" name="Forma libre 69"/>
            <p:cNvSpPr>
              <a:spLocks/>
            </p:cNvSpPr>
            <p:nvPr userDrawn="1"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7" name="Forma libre 70"/>
            <p:cNvSpPr>
              <a:spLocks/>
            </p:cNvSpPr>
            <p:nvPr userDrawn="1"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8" name="Forma libre 71"/>
            <p:cNvSpPr>
              <a:spLocks/>
            </p:cNvSpPr>
            <p:nvPr userDrawn="1"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9" name="Forma libre 72"/>
            <p:cNvSpPr>
              <a:spLocks/>
            </p:cNvSpPr>
            <p:nvPr userDrawn="1"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0" name="Forma libre 73"/>
            <p:cNvSpPr>
              <a:spLocks/>
            </p:cNvSpPr>
            <p:nvPr userDrawn="1"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1" name="Forma libre 74"/>
            <p:cNvSpPr>
              <a:spLocks/>
            </p:cNvSpPr>
            <p:nvPr userDrawn="1"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2" name="Forma libre 75"/>
            <p:cNvSpPr>
              <a:spLocks/>
            </p:cNvSpPr>
            <p:nvPr userDrawn="1"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3" name="Forma libre 76"/>
            <p:cNvSpPr>
              <a:spLocks/>
            </p:cNvSpPr>
            <p:nvPr userDrawn="1"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4" name="Forma libre 77"/>
            <p:cNvSpPr>
              <a:spLocks/>
            </p:cNvSpPr>
            <p:nvPr userDrawn="1"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5" name="Forma libre 78"/>
            <p:cNvSpPr>
              <a:spLocks/>
            </p:cNvSpPr>
            <p:nvPr userDrawn="1"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86" name="Grupo 5"/>
          <p:cNvGrpSpPr>
            <a:grpSpLocks noChangeAspect="1"/>
          </p:cNvGrpSpPr>
          <p:nvPr userDrawn="1"/>
        </p:nvGrpSpPr>
        <p:grpSpPr bwMode="auto">
          <a:xfrm>
            <a:off x="7989648" y="2981487"/>
            <a:ext cx="2439576" cy="3074763"/>
            <a:chOff x="2968" y="1107"/>
            <a:chExt cx="1736" cy="2188"/>
          </a:xfrm>
        </p:grpSpPr>
        <p:sp>
          <p:nvSpPr>
            <p:cNvPr id="287" name="Forma libre 6"/>
            <p:cNvSpPr>
              <a:spLocks/>
            </p:cNvSpPr>
            <p:nvPr userDrawn="1"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8" name="Oval 7"/>
            <p:cNvSpPr>
              <a:spLocks noChangeArrowheads="1"/>
            </p:cNvSpPr>
            <p:nvPr userDrawn="1"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9" name="Forma libre 8"/>
            <p:cNvSpPr>
              <a:spLocks/>
            </p:cNvSpPr>
            <p:nvPr userDrawn="1"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0" name="Forma libre 9"/>
            <p:cNvSpPr>
              <a:spLocks/>
            </p:cNvSpPr>
            <p:nvPr userDrawn="1"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1" name="Forma libre 10"/>
            <p:cNvSpPr>
              <a:spLocks/>
            </p:cNvSpPr>
            <p:nvPr userDrawn="1"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2" name="Forma libre 11"/>
            <p:cNvSpPr>
              <a:spLocks/>
            </p:cNvSpPr>
            <p:nvPr userDrawn="1"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3" name="Forma libre 12"/>
            <p:cNvSpPr>
              <a:spLocks/>
            </p:cNvSpPr>
            <p:nvPr userDrawn="1"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4" name="Forma libre 13"/>
            <p:cNvSpPr>
              <a:spLocks/>
            </p:cNvSpPr>
            <p:nvPr userDrawn="1"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5" name="Forma libre 14"/>
            <p:cNvSpPr>
              <a:spLocks/>
            </p:cNvSpPr>
            <p:nvPr userDrawn="1"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6" name="Forma libre 15"/>
            <p:cNvSpPr>
              <a:spLocks/>
            </p:cNvSpPr>
            <p:nvPr userDrawn="1"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7" name="Forma libre 16"/>
            <p:cNvSpPr>
              <a:spLocks/>
            </p:cNvSpPr>
            <p:nvPr userDrawn="1"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8" name="Forma libre 17"/>
            <p:cNvSpPr>
              <a:spLocks/>
            </p:cNvSpPr>
            <p:nvPr userDrawn="1"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9" name="Forma libre 18"/>
            <p:cNvSpPr>
              <a:spLocks/>
            </p:cNvSpPr>
            <p:nvPr userDrawn="1"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0" name="Forma libre 19"/>
            <p:cNvSpPr>
              <a:spLocks/>
            </p:cNvSpPr>
            <p:nvPr userDrawn="1"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1" name="Forma libre 20"/>
            <p:cNvSpPr>
              <a:spLocks/>
            </p:cNvSpPr>
            <p:nvPr userDrawn="1"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2" name="Forma libre 21"/>
            <p:cNvSpPr>
              <a:spLocks/>
            </p:cNvSpPr>
            <p:nvPr userDrawn="1"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3" name="Forma libre 22"/>
            <p:cNvSpPr>
              <a:spLocks/>
            </p:cNvSpPr>
            <p:nvPr userDrawn="1"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4" name="Forma libre 23"/>
            <p:cNvSpPr>
              <a:spLocks/>
            </p:cNvSpPr>
            <p:nvPr userDrawn="1"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5" name="Forma libre 24"/>
            <p:cNvSpPr>
              <a:spLocks/>
            </p:cNvSpPr>
            <p:nvPr userDrawn="1"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6" name="Forma libre 25"/>
            <p:cNvSpPr>
              <a:spLocks/>
            </p:cNvSpPr>
            <p:nvPr userDrawn="1"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307" name="Forma libre 52"/>
          <p:cNvSpPr>
            <a:spLocks/>
          </p:cNvSpPr>
          <p:nvPr userDrawn="1"/>
        </p:nvSpPr>
        <p:spPr bwMode="auto">
          <a:xfrm>
            <a:off x="1588" y="5188956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308" name="Grupo 29"/>
          <p:cNvGrpSpPr>
            <a:grpSpLocks noChangeAspect="1"/>
          </p:cNvGrpSpPr>
          <p:nvPr userDrawn="1"/>
        </p:nvGrpSpPr>
        <p:grpSpPr bwMode="auto">
          <a:xfrm flipH="1">
            <a:off x="9193121" y="4793443"/>
            <a:ext cx="2998877" cy="2083312"/>
            <a:chOff x="2481" y="1188"/>
            <a:chExt cx="2735" cy="1900"/>
          </a:xfrm>
        </p:grpSpPr>
        <p:sp>
          <p:nvSpPr>
            <p:cNvPr id="309" name="Forma libre 30"/>
            <p:cNvSpPr>
              <a:spLocks/>
            </p:cNvSpPr>
            <p:nvPr userDrawn="1"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0" name="Forma libre 31"/>
            <p:cNvSpPr>
              <a:spLocks/>
            </p:cNvSpPr>
            <p:nvPr userDrawn="1"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1" name="Forma libre 32"/>
            <p:cNvSpPr>
              <a:spLocks/>
            </p:cNvSpPr>
            <p:nvPr userDrawn="1"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2" name="Forma libre 33"/>
            <p:cNvSpPr>
              <a:spLocks/>
            </p:cNvSpPr>
            <p:nvPr userDrawn="1"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3" name="Forma libre 34"/>
            <p:cNvSpPr>
              <a:spLocks/>
            </p:cNvSpPr>
            <p:nvPr userDrawn="1"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4" name="Forma libre 35"/>
            <p:cNvSpPr>
              <a:spLocks/>
            </p:cNvSpPr>
            <p:nvPr userDrawn="1"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5" name="Forma libre 36"/>
            <p:cNvSpPr>
              <a:spLocks/>
            </p:cNvSpPr>
            <p:nvPr userDrawn="1"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6" name="Forma libre 37"/>
            <p:cNvSpPr>
              <a:spLocks/>
            </p:cNvSpPr>
            <p:nvPr userDrawn="1"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7" name="Forma libre 38"/>
            <p:cNvSpPr>
              <a:spLocks/>
            </p:cNvSpPr>
            <p:nvPr userDrawn="1"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8" name="Forma libre 39"/>
            <p:cNvSpPr>
              <a:spLocks/>
            </p:cNvSpPr>
            <p:nvPr userDrawn="1"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9" name="Forma libre 40"/>
            <p:cNvSpPr>
              <a:spLocks/>
            </p:cNvSpPr>
            <p:nvPr userDrawn="1"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0" name="Forma libre 41"/>
            <p:cNvSpPr>
              <a:spLocks/>
            </p:cNvSpPr>
            <p:nvPr userDrawn="1"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1" name="Forma libre 42"/>
            <p:cNvSpPr>
              <a:spLocks/>
            </p:cNvSpPr>
            <p:nvPr userDrawn="1"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2" name="Forma libre 43"/>
            <p:cNvSpPr>
              <a:spLocks/>
            </p:cNvSpPr>
            <p:nvPr userDrawn="1"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3" name="Forma libre 44"/>
            <p:cNvSpPr>
              <a:spLocks/>
            </p:cNvSpPr>
            <p:nvPr userDrawn="1"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4" name="Forma libre 45"/>
            <p:cNvSpPr>
              <a:spLocks/>
            </p:cNvSpPr>
            <p:nvPr userDrawn="1"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5" name="Forma libre 46"/>
            <p:cNvSpPr>
              <a:spLocks/>
            </p:cNvSpPr>
            <p:nvPr userDrawn="1"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6" name="Forma libre 47"/>
            <p:cNvSpPr>
              <a:spLocks/>
            </p:cNvSpPr>
            <p:nvPr userDrawn="1"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7" name="Forma libre 48"/>
            <p:cNvSpPr>
              <a:spLocks/>
            </p:cNvSpPr>
            <p:nvPr userDrawn="1"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8" name="Forma libre 49"/>
            <p:cNvSpPr>
              <a:spLocks/>
            </p:cNvSpPr>
            <p:nvPr userDrawn="1"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9" name="Forma libre 50"/>
            <p:cNvSpPr>
              <a:spLocks/>
            </p:cNvSpPr>
            <p:nvPr userDrawn="1"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0" name="Forma libre 51"/>
            <p:cNvSpPr>
              <a:spLocks/>
            </p:cNvSpPr>
            <p:nvPr userDrawn="1"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1" name="Forma libre 52"/>
            <p:cNvSpPr>
              <a:spLocks/>
            </p:cNvSpPr>
            <p:nvPr userDrawn="1"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2" name="Forma libre 53"/>
            <p:cNvSpPr>
              <a:spLocks/>
            </p:cNvSpPr>
            <p:nvPr userDrawn="1"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3" name="Forma libre 54"/>
            <p:cNvSpPr>
              <a:spLocks/>
            </p:cNvSpPr>
            <p:nvPr userDrawn="1"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4" name="Forma libre 55"/>
            <p:cNvSpPr>
              <a:spLocks/>
            </p:cNvSpPr>
            <p:nvPr userDrawn="1"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5" name="Forma libre 56"/>
            <p:cNvSpPr>
              <a:spLocks/>
            </p:cNvSpPr>
            <p:nvPr userDrawn="1"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6" name="Forma libre 57"/>
            <p:cNvSpPr>
              <a:spLocks/>
            </p:cNvSpPr>
            <p:nvPr userDrawn="1"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7" name="Forma libre 58"/>
            <p:cNvSpPr>
              <a:spLocks/>
            </p:cNvSpPr>
            <p:nvPr userDrawn="1"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8" name="Forma libre 59"/>
            <p:cNvSpPr>
              <a:spLocks/>
            </p:cNvSpPr>
            <p:nvPr userDrawn="1"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9" name="Forma libre 60"/>
            <p:cNvSpPr>
              <a:spLocks/>
            </p:cNvSpPr>
            <p:nvPr userDrawn="1"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0" name="Forma libre 61"/>
            <p:cNvSpPr>
              <a:spLocks/>
            </p:cNvSpPr>
            <p:nvPr userDrawn="1"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1" name="Forma libre 62"/>
            <p:cNvSpPr>
              <a:spLocks noEditPoints="1"/>
            </p:cNvSpPr>
            <p:nvPr userDrawn="1"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2" name="Forma libre 63"/>
            <p:cNvSpPr>
              <a:spLocks/>
            </p:cNvSpPr>
            <p:nvPr userDrawn="1"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3" name="Forma libre 64"/>
            <p:cNvSpPr>
              <a:spLocks/>
            </p:cNvSpPr>
            <p:nvPr userDrawn="1"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4" name="Forma libre 65"/>
            <p:cNvSpPr>
              <a:spLocks/>
            </p:cNvSpPr>
            <p:nvPr userDrawn="1"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345" name="Grupo 347"/>
          <p:cNvGrpSpPr/>
          <p:nvPr userDrawn="1"/>
        </p:nvGrpSpPr>
        <p:grpSpPr>
          <a:xfrm>
            <a:off x="0" y="3792243"/>
            <a:ext cx="4386411" cy="3084511"/>
            <a:chOff x="-1588" y="4419600"/>
            <a:chExt cx="3504440" cy="2464312"/>
          </a:xfrm>
        </p:grpSpPr>
        <p:grpSp>
          <p:nvGrpSpPr>
            <p:cNvPr id="346" name="Grupo 156"/>
            <p:cNvGrpSpPr>
              <a:grpSpLocks noChangeAspect="1"/>
            </p:cNvGrpSpPr>
            <p:nvPr userDrawn="1"/>
          </p:nvGrpSpPr>
          <p:grpSpPr bwMode="auto">
            <a:xfrm>
              <a:off x="-321" y="4419600"/>
              <a:ext cx="2827754" cy="2458134"/>
              <a:chOff x="437" y="-367"/>
              <a:chExt cx="5799" cy="5041"/>
            </a:xfrm>
          </p:grpSpPr>
          <p:sp>
            <p:nvSpPr>
              <p:cNvPr id="372" name="Forma libre 157"/>
              <p:cNvSpPr>
                <a:spLocks/>
              </p:cNvSpPr>
              <p:nvPr userDrawn="1"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3" name="Forma libre 158"/>
              <p:cNvSpPr>
                <a:spLocks/>
              </p:cNvSpPr>
              <p:nvPr userDrawn="1"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4" name="Forma libre 159"/>
              <p:cNvSpPr>
                <a:spLocks/>
              </p:cNvSpPr>
              <p:nvPr userDrawn="1"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5" name="Forma libre 160"/>
              <p:cNvSpPr>
                <a:spLocks/>
              </p:cNvSpPr>
              <p:nvPr userDrawn="1"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6" name="Forma libre 161"/>
              <p:cNvSpPr>
                <a:spLocks/>
              </p:cNvSpPr>
              <p:nvPr userDrawn="1"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7" name="Forma libre 162"/>
              <p:cNvSpPr>
                <a:spLocks/>
              </p:cNvSpPr>
              <p:nvPr userDrawn="1"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8" name="Forma libre 163"/>
              <p:cNvSpPr>
                <a:spLocks/>
              </p:cNvSpPr>
              <p:nvPr userDrawn="1"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9" name="Forma libre 164"/>
              <p:cNvSpPr>
                <a:spLocks/>
              </p:cNvSpPr>
              <p:nvPr userDrawn="1"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0" name="Forma libre 165"/>
              <p:cNvSpPr>
                <a:spLocks/>
              </p:cNvSpPr>
              <p:nvPr userDrawn="1"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1" name="Forma libre 166"/>
              <p:cNvSpPr>
                <a:spLocks/>
              </p:cNvSpPr>
              <p:nvPr userDrawn="1"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2" name="Forma libre 167"/>
              <p:cNvSpPr>
                <a:spLocks/>
              </p:cNvSpPr>
              <p:nvPr userDrawn="1"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3" name="Forma libre 168"/>
              <p:cNvSpPr>
                <a:spLocks/>
              </p:cNvSpPr>
              <p:nvPr userDrawn="1"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4" name="Forma libre 169"/>
              <p:cNvSpPr>
                <a:spLocks/>
              </p:cNvSpPr>
              <p:nvPr userDrawn="1"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5" name="Forma libre 170"/>
              <p:cNvSpPr>
                <a:spLocks/>
              </p:cNvSpPr>
              <p:nvPr userDrawn="1"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6" name="Forma libre 171"/>
              <p:cNvSpPr>
                <a:spLocks/>
              </p:cNvSpPr>
              <p:nvPr userDrawn="1"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7" name="Forma libre 172"/>
              <p:cNvSpPr>
                <a:spLocks/>
              </p:cNvSpPr>
              <p:nvPr userDrawn="1"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8" name="Forma libre 173"/>
              <p:cNvSpPr>
                <a:spLocks/>
              </p:cNvSpPr>
              <p:nvPr userDrawn="1"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89" name="Forma libre 174"/>
              <p:cNvSpPr>
                <a:spLocks/>
              </p:cNvSpPr>
              <p:nvPr userDrawn="1"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0" name="Forma libre 175"/>
              <p:cNvSpPr>
                <a:spLocks/>
              </p:cNvSpPr>
              <p:nvPr userDrawn="1"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1" name="Forma libre 176"/>
              <p:cNvSpPr>
                <a:spLocks/>
              </p:cNvSpPr>
              <p:nvPr userDrawn="1"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2" name="Forma libre 177"/>
              <p:cNvSpPr>
                <a:spLocks/>
              </p:cNvSpPr>
              <p:nvPr userDrawn="1"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3" name="Forma libre 178"/>
              <p:cNvSpPr>
                <a:spLocks/>
              </p:cNvSpPr>
              <p:nvPr userDrawn="1"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4" name="Forma libre 179"/>
              <p:cNvSpPr>
                <a:spLocks/>
              </p:cNvSpPr>
              <p:nvPr userDrawn="1"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5" name="Forma libre 180"/>
              <p:cNvSpPr>
                <a:spLocks/>
              </p:cNvSpPr>
              <p:nvPr userDrawn="1"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6" name="Forma libre 190"/>
              <p:cNvSpPr>
                <a:spLocks/>
              </p:cNvSpPr>
              <p:nvPr userDrawn="1"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7" name="Forma libre 191"/>
              <p:cNvSpPr>
                <a:spLocks/>
              </p:cNvSpPr>
              <p:nvPr userDrawn="1"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8" name="Forma libre 192"/>
              <p:cNvSpPr>
                <a:spLocks/>
              </p:cNvSpPr>
              <p:nvPr userDrawn="1"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99" name="Forma libre 193"/>
              <p:cNvSpPr>
                <a:spLocks/>
              </p:cNvSpPr>
              <p:nvPr userDrawn="1"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0" name="Forma libre 194"/>
              <p:cNvSpPr>
                <a:spLocks/>
              </p:cNvSpPr>
              <p:nvPr userDrawn="1"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1" name="Forma libre 195"/>
              <p:cNvSpPr>
                <a:spLocks/>
              </p:cNvSpPr>
              <p:nvPr userDrawn="1"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2" name="Forma libre 196"/>
              <p:cNvSpPr>
                <a:spLocks/>
              </p:cNvSpPr>
              <p:nvPr userDrawn="1"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3" name="Forma libre 197"/>
              <p:cNvSpPr>
                <a:spLocks/>
              </p:cNvSpPr>
              <p:nvPr userDrawn="1"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4" name="Forma libre 198"/>
              <p:cNvSpPr>
                <a:spLocks/>
              </p:cNvSpPr>
              <p:nvPr userDrawn="1"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5" name="Forma libre 199"/>
              <p:cNvSpPr>
                <a:spLocks/>
              </p:cNvSpPr>
              <p:nvPr userDrawn="1"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6" name="Forma libre 214"/>
              <p:cNvSpPr>
                <a:spLocks/>
              </p:cNvSpPr>
              <p:nvPr userDrawn="1"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7" name="Forma libre 215"/>
              <p:cNvSpPr>
                <a:spLocks/>
              </p:cNvSpPr>
              <p:nvPr userDrawn="1"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8" name="Forma libre 216"/>
              <p:cNvSpPr>
                <a:spLocks/>
              </p:cNvSpPr>
              <p:nvPr userDrawn="1"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09" name="Forma libre 217"/>
              <p:cNvSpPr>
                <a:spLocks/>
              </p:cNvSpPr>
              <p:nvPr userDrawn="1"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0" name="Forma libre 218"/>
              <p:cNvSpPr>
                <a:spLocks/>
              </p:cNvSpPr>
              <p:nvPr userDrawn="1"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1" name="Forma libre 219"/>
              <p:cNvSpPr>
                <a:spLocks/>
              </p:cNvSpPr>
              <p:nvPr userDrawn="1"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2" name="Forma libre 220"/>
              <p:cNvSpPr>
                <a:spLocks/>
              </p:cNvSpPr>
              <p:nvPr userDrawn="1"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3" name="Forma libre 221"/>
              <p:cNvSpPr>
                <a:spLocks/>
              </p:cNvSpPr>
              <p:nvPr userDrawn="1"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4" name="Forma libre 222"/>
              <p:cNvSpPr>
                <a:spLocks/>
              </p:cNvSpPr>
              <p:nvPr userDrawn="1"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5" name="Forma libre 223"/>
              <p:cNvSpPr>
                <a:spLocks/>
              </p:cNvSpPr>
              <p:nvPr userDrawn="1"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6" name="Forma libre 224"/>
              <p:cNvSpPr>
                <a:spLocks/>
              </p:cNvSpPr>
              <p:nvPr userDrawn="1"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7" name="Forma libre 225"/>
              <p:cNvSpPr>
                <a:spLocks/>
              </p:cNvSpPr>
              <p:nvPr userDrawn="1"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18" name="Forma libre 226"/>
              <p:cNvSpPr>
                <a:spLocks/>
              </p:cNvSpPr>
              <p:nvPr userDrawn="1"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347" name="Grupo 349"/>
            <p:cNvGrpSpPr/>
            <p:nvPr userDrawn="1"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3" name="Forma libre 244"/>
              <p:cNvSpPr>
                <a:spLocks/>
              </p:cNvSpPr>
              <p:nvPr userDrawn="1"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4" name="Forma libre 245"/>
              <p:cNvSpPr>
                <a:spLocks/>
              </p:cNvSpPr>
              <p:nvPr userDrawn="1"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5" name="Forma libre 246"/>
              <p:cNvSpPr>
                <a:spLocks/>
              </p:cNvSpPr>
              <p:nvPr userDrawn="1"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6" name="Forma libre 247"/>
              <p:cNvSpPr>
                <a:spLocks/>
              </p:cNvSpPr>
              <p:nvPr userDrawn="1"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7" name="Forma libre 248"/>
              <p:cNvSpPr>
                <a:spLocks/>
              </p:cNvSpPr>
              <p:nvPr userDrawn="1"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8" name="Forma libre 251"/>
              <p:cNvSpPr>
                <a:spLocks/>
              </p:cNvSpPr>
              <p:nvPr userDrawn="1"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9" name="Forma libre 252"/>
              <p:cNvSpPr>
                <a:spLocks/>
              </p:cNvSpPr>
              <p:nvPr userDrawn="1"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0" name="Forma libre 253"/>
              <p:cNvSpPr>
                <a:spLocks/>
              </p:cNvSpPr>
              <p:nvPr userDrawn="1"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71" name="Forma libre 254"/>
              <p:cNvSpPr>
                <a:spLocks/>
              </p:cNvSpPr>
              <p:nvPr userDrawn="1"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348" name="Grupo 350"/>
            <p:cNvGrpSpPr/>
            <p:nvPr userDrawn="1"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6" name="Forma libre 343"/>
              <p:cNvSpPr>
                <a:spLocks/>
              </p:cNvSpPr>
              <p:nvPr userDrawn="1"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7" name="Forma libre 344"/>
              <p:cNvSpPr>
                <a:spLocks/>
              </p:cNvSpPr>
              <p:nvPr userDrawn="1"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8" name="Forma libre 345"/>
              <p:cNvSpPr>
                <a:spLocks/>
              </p:cNvSpPr>
              <p:nvPr userDrawn="1"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9" name="Forma libre 346"/>
              <p:cNvSpPr>
                <a:spLocks/>
              </p:cNvSpPr>
              <p:nvPr userDrawn="1"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0" name="Forma libre 347"/>
              <p:cNvSpPr>
                <a:spLocks/>
              </p:cNvSpPr>
              <p:nvPr userDrawn="1"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1" name="Forma libre 348"/>
              <p:cNvSpPr>
                <a:spLocks/>
              </p:cNvSpPr>
              <p:nvPr userDrawn="1"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62" name="Forma libre 349"/>
              <p:cNvSpPr>
                <a:spLocks/>
              </p:cNvSpPr>
              <p:nvPr userDrawn="1"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349" name="Grupo 351"/>
            <p:cNvGrpSpPr/>
            <p:nvPr userDrawn="1"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0" name="Forma libre 369"/>
              <p:cNvSpPr>
                <a:spLocks/>
              </p:cNvSpPr>
              <p:nvPr userDrawn="1"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1" name="Forma libre 370"/>
              <p:cNvSpPr>
                <a:spLocks/>
              </p:cNvSpPr>
              <p:nvPr userDrawn="1"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2" name="Forma libre 371"/>
              <p:cNvSpPr>
                <a:spLocks/>
              </p:cNvSpPr>
              <p:nvPr userDrawn="1"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3" name="Forma libre 372"/>
              <p:cNvSpPr>
                <a:spLocks noEditPoints="1"/>
              </p:cNvSpPr>
              <p:nvPr userDrawn="1"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4" name="Forma libre 373"/>
              <p:cNvSpPr>
                <a:spLocks/>
              </p:cNvSpPr>
              <p:nvPr userDrawn="1"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355" name="Forma libre 374"/>
              <p:cNvSpPr>
                <a:spLocks/>
              </p:cNvSpPr>
              <p:nvPr userDrawn="1"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419" name="Grupo 52"/>
          <p:cNvGrpSpPr>
            <a:grpSpLocks noChangeAspect="1"/>
          </p:cNvGrpSpPr>
          <p:nvPr userDrawn="1"/>
        </p:nvGrpSpPr>
        <p:grpSpPr bwMode="auto">
          <a:xfrm rot="19948164">
            <a:off x="370834" y="499133"/>
            <a:ext cx="892898" cy="1021771"/>
            <a:chOff x="4634" y="754"/>
            <a:chExt cx="1164" cy="1332"/>
          </a:xfrm>
        </p:grpSpPr>
        <p:sp>
          <p:nvSpPr>
            <p:cNvPr id="420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1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2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3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4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5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6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7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28" name="Grupo 52"/>
          <p:cNvGrpSpPr>
            <a:grpSpLocks noChangeAspect="1"/>
          </p:cNvGrpSpPr>
          <p:nvPr userDrawn="1"/>
        </p:nvGrpSpPr>
        <p:grpSpPr bwMode="auto">
          <a:xfrm rot="5825446">
            <a:off x="11637347" y="387211"/>
            <a:ext cx="408172" cy="467084"/>
            <a:chOff x="4634" y="754"/>
            <a:chExt cx="1164" cy="1332"/>
          </a:xfrm>
        </p:grpSpPr>
        <p:sp>
          <p:nvSpPr>
            <p:cNvPr id="429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0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1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2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3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4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5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6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37" name="Grupo 66"/>
          <p:cNvGrpSpPr>
            <a:grpSpLocks noChangeAspect="1"/>
          </p:cNvGrpSpPr>
          <p:nvPr userDrawn="1"/>
        </p:nvGrpSpPr>
        <p:grpSpPr bwMode="auto">
          <a:xfrm>
            <a:off x="25051" y="3041831"/>
            <a:ext cx="388178" cy="364677"/>
            <a:chOff x="3636" y="1964"/>
            <a:chExt cx="413" cy="388"/>
          </a:xfrm>
        </p:grpSpPr>
        <p:sp>
          <p:nvSpPr>
            <p:cNvPr id="438" name="Forma libre 67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9" name="Forma libre 68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0" name="Forma libre 69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1" name="Forma libre 70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2" name="Forma libre 71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3" name="Forma libre 72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4" name="Forma libre 73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5" name="Forma libre 74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46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04/12/2013</a:t>
            </a:fld>
            <a:endParaRPr lang="es-ES"/>
          </a:p>
        </p:txBody>
      </p:sp>
      <p:sp>
        <p:nvSpPr>
          <p:cNvPr id="447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none" baseline="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4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04/12/2013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 userDrawn="1"/>
        </p:nvSpPr>
        <p:spPr bwMode="auto">
          <a:xfrm>
            <a:off x="8769200" y="5522353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Forma libre 51"/>
          <p:cNvSpPr>
            <a:spLocks/>
          </p:cNvSpPr>
          <p:nvPr userDrawn="1"/>
        </p:nvSpPr>
        <p:spPr bwMode="auto">
          <a:xfrm>
            <a:off x="7788" y="5653003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9" name="Forma libre 51"/>
          <p:cNvSpPr>
            <a:spLocks/>
          </p:cNvSpPr>
          <p:nvPr userDrawn="1"/>
        </p:nvSpPr>
        <p:spPr bwMode="auto">
          <a:xfrm>
            <a:off x="-5961" y="5865860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10" name="Grupo 66"/>
          <p:cNvGrpSpPr>
            <a:grpSpLocks noChangeAspect="1"/>
          </p:cNvGrpSpPr>
          <p:nvPr userDrawn="1"/>
        </p:nvGrpSpPr>
        <p:grpSpPr bwMode="auto">
          <a:xfrm>
            <a:off x="11655475" y="948396"/>
            <a:ext cx="426645" cy="400818"/>
            <a:chOff x="3636" y="1964"/>
            <a:chExt cx="413" cy="388"/>
          </a:xfrm>
        </p:grpSpPr>
        <p:sp>
          <p:nvSpPr>
            <p:cNvPr id="11" name="Forma libre 67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" name="Forma libre 68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" name="Forma libre 69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" name="Forma libre 70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" name="Forma libre 71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" name="Forma libre 72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Forma libre 73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74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9" name="Grupo 18"/>
          <p:cNvGrpSpPr/>
          <p:nvPr userDrawn="1"/>
        </p:nvGrpSpPr>
        <p:grpSpPr>
          <a:xfrm>
            <a:off x="11316715" y="6212854"/>
            <a:ext cx="875471" cy="645972"/>
            <a:chOff x="7344986" y="5566058"/>
            <a:chExt cx="1750940" cy="1291943"/>
          </a:xfrm>
        </p:grpSpPr>
        <p:sp>
          <p:nvSpPr>
            <p:cNvPr id="20" name="Forma libre 99"/>
            <p:cNvSpPr>
              <a:spLocks/>
            </p:cNvSpPr>
            <p:nvPr userDrawn="1"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100"/>
            <p:cNvSpPr>
              <a:spLocks/>
            </p:cNvSpPr>
            <p:nvPr userDrawn="1"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101"/>
            <p:cNvSpPr>
              <a:spLocks/>
            </p:cNvSpPr>
            <p:nvPr userDrawn="1"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102"/>
            <p:cNvSpPr>
              <a:spLocks/>
            </p:cNvSpPr>
            <p:nvPr userDrawn="1"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103"/>
            <p:cNvSpPr>
              <a:spLocks/>
            </p:cNvSpPr>
            <p:nvPr userDrawn="1"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104"/>
            <p:cNvSpPr>
              <a:spLocks/>
            </p:cNvSpPr>
            <p:nvPr userDrawn="1"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6" name="Grupo 5"/>
          <p:cNvGrpSpPr>
            <a:grpSpLocks noChangeAspect="1"/>
          </p:cNvGrpSpPr>
          <p:nvPr userDrawn="1"/>
        </p:nvGrpSpPr>
        <p:grpSpPr bwMode="auto">
          <a:xfrm>
            <a:off x="10229" y="2874715"/>
            <a:ext cx="597228" cy="789302"/>
            <a:chOff x="2121" y="1060"/>
            <a:chExt cx="597" cy="789"/>
          </a:xfrm>
        </p:grpSpPr>
        <p:sp>
          <p:nvSpPr>
            <p:cNvPr id="27" name="Forma libre 6"/>
            <p:cNvSpPr>
              <a:spLocks/>
            </p:cNvSpPr>
            <p:nvPr userDrawn="1"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7"/>
            <p:cNvSpPr>
              <a:spLocks/>
            </p:cNvSpPr>
            <p:nvPr userDrawn="1"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8"/>
            <p:cNvSpPr>
              <a:spLocks/>
            </p:cNvSpPr>
            <p:nvPr userDrawn="1"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9"/>
            <p:cNvSpPr>
              <a:spLocks/>
            </p:cNvSpPr>
            <p:nvPr userDrawn="1"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10"/>
            <p:cNvSpPr>
              <a:spLocks/>
            </p:cNvSpPr>
            <p:nvPr userDrawn="1"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11"/>
            <p:cNvSpPr>
              <a:spLocks/>
            </p:cNvSpPr>
            <p:nvPr userDrawn="1"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12"/>
            <p:cNvSpPr>
              <a:spLocks/>
            </p:cNvSpPr>
            <p:nvPr userDrawn="1"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34" name="Grupo 16"/>
          <p:cNvGrpSpPr>
            <a:grpSpLocks noChangeAspect="1"/>
          </p:cNvGrpSpPr>
          <p:nvPr userDrawn="1"/>
        </p:nvGrpSpPr>
        <p:grpSpPr bwMode="auto">
          <a:xfrm>
            <a:off x="147295" y="-12187"/>
            <a:ext cx="1382908" cy="804243"/>
            <a:chOff x="1922" y="1129"/>
            <a:chExt cx="987" cy="574"/>
          </a:xfrm>
        </p:grpSpPr>
        <p:sp>
          <p:nvSpPr>
            <p:cNvPr id="35" name="Forma libre 34"/>
            <p:cNvSpPr>
              <a:spLocks/>
            </p:cNvSpPr>
            <p:nvPr userDrawn="1"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35"/>
            <p:cNvSpPr>
              <a:spLocks/>
            </p:cNvSpPr>
            <p:nvPr userDrawn="1"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36"/>
            <p:cNvSpPr>
              <a:spLocks/>
            </p:cNvSpPr>
            <p:nvPr userDrawn="1"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37"/>
            <p:cNvSpPr>
              <a:spLocks/>
            </p:cNvSpPr>
            <p:nvPr userDrawn="1"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38"/>
            <p:cNvSpPr>
              <a:spLocks/>
            </p:cNvSpPr>
            <p:nvPr userDrawn="1"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39"/>
            <p:cNvSpPr>
              <a:spLocks/>
            </p:cNvSpPr>
            <p:nvPr userDrawn="1"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" name="Forma libre 40"/>
            <p:cNvSpPr>
              <a:spLocks/>
            </p:cNvSpPr>
            <p:nvPr userDrawn="1"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41"/>
            <p:cNvSpPr>
              <a:spLocks/>
            </p:cNvSpPr>
            <p:nvPr userDrawn="1"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43" name="Grupo 28"/>
          <p:cNvGrpSpPr>
            <a:grpSpLocks noChangeAspect="1"/>
          </p:cNvGrpSpPr>
          <p:nvPr userDrawn="1"/>
        </p:nvGrpSpPr>
        <p:grpSpPr bwMode="auto">
          <a:xfrm>
            <a:off x="7788" y="5008389"/>
            <a:ext cx="687853" cy="1147723"/>
            <a:chOff x="1901" y="2020"/>
            <a:chExt cx="1059" cy="1767"/>
          </a:xfrm>
        </p:grpSpPr>
        <p:sp>
          <p:nvSpPr>
            <p:cNvPr id="44" name="Forma libre 29"/>
            <p:cNvSpPr>
              <a:spLocks/>
            </p:cNvSpPr>
            <p:nvPr userDrawn="1"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30"/>
            <p:cNvSpPr>
              <a:spLocks/>
            </p:cNvSpPr>
            <p:nvPr userDrawn="1"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31"/>
            <p:cNvSpPr>
              <a:spLocks/>
            </p:cNvSpPr>
            <p:nvPr userDrawn="1"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32"/>
            <p:cNvSpPr>
              <a:spLocks/>
            </p:cNvSpPr>
            <p:nvPr userDrawn="1"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33"/>
            <p:cNvSpPr>
              <a:spLocks/>
            </p:cNvSpPr>
            <p:nvPr userDrawn="1"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9" name="Forma libre 34"/>
            <p:cNvSpPr>
              <a:spLocks/>
            </p:cNvSpPr>
            <p:nvPr userDrawn="1"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0" name="Forma libre 35"/>
            <p:cNvSpPr>
              <a:spLocks/>
            </p:cNvSpPr>
            <p:nvPr userDrawn="1"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Forma libre 36"/>
            <p:cNvSpPr>
              <a:spLocks/>
            </p:cNvSpPr>
            <p:nvPr userDrawn="1"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52" name="Grupo 52"/>
          <p:cNvGrpSpPr>
            <a:grpSpLocks noChangeAspect="1"/>
          </p:cNvGrpSpPr>
          <p:nvPr userDrawn="1"/>
        </p:nvGrpSpPr>
        <p:grpSpPr bwMode="auto">
          <a:xfrm rot="19948164">
            <a:off x="11151035" y="105973"/>
            <a:ext cx="675071" cy="772505"/>
            <a:chOff x="4634" y="754"/>
            <a:chExt cx="1164" cy="1332"/>
          </a:xfrm>
        </p:grpSpPr>
        <p:sp>
          <p:nvSpPr>
            <p:cNvPr id="53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0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61" name="Grupo 64"/>
          <p:cNvGrpSpPr>
            <a:grpSpLocks noChangeAspect="1"/>
          </p:cNvGrpSpPr>
          <p:nvPr userDrawn="1"/>
        </p:nvGrpSpPr>
        <p:grpSpPr bwMode="auto">
          <a:xfrm flipH="1">
            <a:off x="10790460" y="2959618"/>
            <a:ext cx="1028240" cy="1140706"/>
            <a:chOff x="2052" y="995"/>
            <a:chExt cx="768" cy="852"/>
          </a:xfrm>
        </p:grpSpPr>
        <p:sp>
          <p:nvSpPr>
            <p:cNvPr id="62" name="Forma libre 65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66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67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68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69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70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71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72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none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es-ES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¡Bienvenidos, alumnos!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Nombre del maestro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Materias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Lectura y redacción</a:t>
            </a:r>
          </a:p>
          <a:p>
            <a:pPr lvl="0"/>
            <a:r>
              <a:rPr lang="es-ES"/>
              <a:t>Matemáticas</a:t>
            </a:r>
          </a:p>
          <a:p>
            <a:pPr lvl="0"/>
            <a:r>
              <a:rPr lang="es-ES"/>
              <a:t>Ciencia y tecnología</a:t>
            </a:r>
          </a:p>
          <a:p>
            <a:pPr lvl="0"/>
            <a:r>
              <a:rPr lang="es-ES"/>
              <a:t>Estudios sociales</a:t>
            </a:r>
          </a:p>
          <a:p>
            <a:pPr lvl="0"/>
            <a:r>
              <a:rPr lang="es-ES"/>
              <a:t>Música y arte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Lectura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Enumere las actividades y los temas de Lectura brevemente </a:t>
            </a:r>
          </a:p>
          <a:p>
            <a:pPr lvl="0"/>
            <a:r>
              <a:rPr lang="es-ES"/>
              <a:t>¿Le interesa obtener una lista de libros?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Redacción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Enumere las actividades y los temas de Redacción brevemente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Matemáticas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Enumere las actividades y los temas de Matemáticas brevemente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Ciencia y tecnología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Enumere las actividades y los temas de Ciencia y tecnología brevemente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Estudios sociales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Enumere los temas y las actividades brevemente</a:t>
            </a:r>
          </a:p>
          <a:p>
            <a:pPr lvl="0"/>
            <a:r>
              <a:rPr lang="es-ES"/>
              <a:t>¿Quiere realizar proyectos especiales?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Música y arte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Enumere los temas y las actividades brevemente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Tareas escolares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45 minutos de tarea por noche. </a:t>
            </a:r>
          </a:p>
          <a:p>
            <a:pPr lvl="0"/>
            <a:r>
              <a:rPr lang="es-ES"/>
              <a:t>Fecha de entrega: viernes por la mañana</a:t>
            </a:r>
          </a:p>
          <a:p>
            <a:pPr lvl="0"/>
            <a:r>
              <a:rPr lang="es-ES"/>
              <a:t>¿Necesita tiempo extra? Asista al club de tareas escolares durante el recreo.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Excursiones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Planeamos realizar excursiones divertidísimas este año.</a:t>
            </a:r>
          </a:p>
          <a:p>
            <a:r>
              <a:rPr lang="es-ES"/>
              <a:t>Asistir a dos obras en el teatro infantil (unidades de Lectura)</a:t>
            </a:r>
          </a:p>
          <a:p>
            <a:r>
              <a:rPr lang="es-ES"/>
              <a:t>Tomar muestras de agua del río en el parque Maple Grove (unidad de Ciencias)</a:t>
            </a:r>
          </a:p>
          <a:p>
            <a:r>
              <a:rPr lang="es-ES"/>
              <a:t>Visitar una panadería (unidad de Estudios sociales)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Tardanza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Las clases comienzan a las 8:15 </a:t>
            </a:r>
          </a:p>
          <a:p>
            <a:pPr lvl="0"/>
            <a:r>
              <a:rPr lang="es-ES" dirty="0"/>
              <a:t>Si se le hace tarde, anúnciese en la oficina escolar antes de entrar a la clase.</a:t>
            </a:r>
          </a:p>
          <a:p>
            <a:pPr lvl="0"/>
            <a:r>
              <a:rPr lang="es-ES" dirty="0"/>
              <a:t>Si llega tarde cuatro veces, se notificará a sus padres.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Horario de clase</a:t>
            </a:r>
          </a:p>
        </p:txBody>
      </p:sp>
      <p:graphicFrame>
        <p:nvGraphicFramePr>
          <p:cNvPr id="5" name="Marcador de posición de contenido 4" descr="Tabla de muestra con 2 columnas y 11 filas" title="Tabla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008299"/>
              </p:ext>
            </p:extLst>
          </p:nvPr>
        </p:nvGraphicFramePr>
        <p:xfrm>
          <a:off x="4479925" y="457200"/>
          <a:ext cx="6675438" cy="5774274"/>
        </p:xfrm>
        <a:graphic>
          <a:graphicData uri="http://schemas.openxmlformats.org/drawingml/2006/table">
            <a:tbl>
              <a:tblPr bandRow="1">
                <a:tableStyleId>{16D9F66E-5EB9-4882-86FB-DCBF35E3C3E4}</a:tableStyleId>
              </a:tblPr>
              <a:tblGrid>
                <a:gridCol w="2073275"/>
                <a:gridCol w="4602163"/>
              </a:tblGrid>
              <a:tr h="524934">
                <a:tc>
                  <a:txBody>
                    <a:bodyPr/>
                    <a:lstStyle/>
                    <a:p>
                      <a:pPr marL="0" marR="0" algn="l" defTabSz="91440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kern="1200" dirty="0">
                          <a:effectLst/>
                        </a:rPr>
                        <a:t>8:20-8:45</a:t>
                      </a:r>
                      <a:endParaRPr lang="es-ES" sz="16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Hora de entrada, Asistencia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8:45-9:30</a:t>
                      </a:r>
                      <a:endParaRPr lang="es-E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Lectura, Redacción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9:30-10:15</a:t>
                      </a:r>
                      <a:endParaRPr lang="es-E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>
                          <a:effectLst/>
                        </a:rPr>
                        <a:t>Ortografía</a:t>
                      </a:r>
                      <a:r>
                        <a:rPr lang="es-ES" sz="1600" baseline="0">
                          <a:effectLst/>
                        </a:rPr>
                        <a:t> y </a:t>
                      </a:r>
                      <a:r>
                        <a:rPr lang="es-ES" sz="1600">
                          <a:effectLst/>
                        </a:rPr>
                        <a:t>gramática 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10:15-11:00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>
                          <a:effectLst/>
                        </a:rPr>
                        <a:t>Música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11:00-12:00</a:t>
                      </a:r>
                      <a:endParaRPr lang="es-ES" sz="16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Almuerzo y recreo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12:00-12:45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>
                          <a:effectLst/>
                        </a:rPr>
                        <a:t>Matemáticas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12:45-13:30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Estudios sociales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13:30-14:00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Sala de informática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14:00-14:30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Ciencias 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14:30-15:05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600">
                          <a:effectLst/>
                        </a:rPr>
                        <a:t>Sala de estudios (mié.), Biblioteca (jue.)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  <a:tr h="52493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15:10</a:t>
                      </a:r>
                      <a:endParaRPr lang="es-ES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Hora de salida</a:t>
                      </a:r>
                      <a:endParaRPr lang="es-ES" sz="16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2880" marR="57150" marT="57150" marB="57150" anchor="ctr"/>
                </a:tc>
              </a:tr>
            </a:tbl>
          </a:graphicData>
        </a:graphic>
      </p:graphicFrame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/>
              <a:t>Así será un día de clase normal.</a:t>
            </a:r>
          </a:p>
        </p:txBody>
      </p:sp>
    </p:spTree>
    <p:extLst>
      <p:ext uri="{BB962C8B-B14F-4D97-AF65-F5344CB8AC3E}">
        <p14:creationId xmlns:p14="http://schemas.microsoft.com/office/powerpoint/2010/main" val="177207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Traer estos elementos diariamente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Lápiz n.º 2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No traer estos elementos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Dispositivos electrónicos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Materiales</a:t>
            </a:r>
          </a:p>
        </p:txBody>
      </p:sp>
    </p:spTree>
    <p:extLst>
      <p:ext uri="{BB962C8B-B14F-4D97-AF65-F5344CB8AC3E}">
        <p14:creationId xmlns:p14="http://schemas.microsoft.com/office/powerpoint/2010/main" val="214637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Biblioteca</a:t>
            </a:r>
          </a:p>
          <a:p>
            <a:pPr lvl="0"/>
            <a:r>
              <a:rPr lang="es-ES"/>
              <a:t>Sala de informática</a:t>
            </a:r>
          </a:p>
          <a:p>
            <a:pPr lvl="0"/>
            <a:r>
              <a:rPr lang="es-ES"/>
              <a:t>Ayudante del maestro</a:t>
            </a:r>
          </a:p>
          <a:p>
            <a:pPr lvl="0"/>
            <a:r>
              <a:rPr lang="es-ES"/>
              <a:t>Padres voluntarios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¿Preguntas?</a:t>
            </a:r>
          </a:p>
        </p:txBody>
      </p:sp>
    </p:spTree>
    <p:extLst>
      <p:ext uri="{BB962C8B-B14F-4D97-AF65-F5344CB8AC3E}">
        <p14:creationId xmlns:p14="http://schemas.microsoft.com/office/powerpoint/2010/main" val="3799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¡Por un año</a:t>
            </a:r>
            <a:r>
              <a:t/>
            </a:r>
            <a:br/>
            <a:r>
              <a:rPr lang="es-ES"/>
              <a:t>grandioso!</a:t>
            </a:r>
          </a:p>
        </p:txBody>
      </p:sp>
    </p:spTree>
    <p:extLst>
      <p:ext uri="{BB962C8B-B14F-4D97-AF65-F5344CB8AC3E}">
        <p14:creationId xmlns:p14="http://schemas.microsoft.com/office/powerpoint/2010/main" val="27871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sobre la clase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El maestro</a:t>
            </a:r>
          </a:p>
          <a:p>
            <a:r>
              <a:rPr lang="es-ES"/>
              <a:t>Objetivos y comunidad del aula</a:t>
            </a:r>
          </a:p>
          <a:p>
            <a:r>
              <a:rPr lang="es-ES"/>
              <a:t>Materias</a:t>
            </a:r>
          </a:p>
          <a:p>
            <a:r>
              <a:rPr lang="es-ES"/>
              <a:t>Tareas y excursiones</a:t>
            </a:r>
          </a:p>
        </p:txBody>
      </p:sp>
      <p:sp>
        <p:nvSpPr>
          <p:cNvPr id="5" name="Marcador de posición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Horario/Tardanza</a:t>
            </a:r>
          </a:p>
          <a:p>
            <a:r>
              <a:rPr lang="es-ES"/>
              <a:t>Materiales</a:t>
            </a:r>
          </a:p>
          <a:p>
            <a:r>
              <a:rPr lang="es-ES"/>
              <a:t>Obtener ayuda </a:t>
            </a:r>
          </a:p>
          <a:p>
            <a:r>
              <a:rPr lang="es-ES"/>
              <a:t>Si tiene alguna pregunta, levante la mano.</a:t>
            </a:r>
          </a:p>
        </p:txBody>
      </p:sp>
    </p:spTree>
    <p:extLst>
      <p:ext uri="{BB962C8B-B14F-4D97-AF65-F5344CB8AC3E}">
        <p14:creationId xmlns:p14="http://schemas.microsoft.com/office/powerpoint/2010/main" val="8100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Mi experiencia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Llevo x años enseñando.</a:t>
            </a:r>
          </a:p>
          <a:p>
            <a:r>
              <a:rPr lang="es-ES"/>
              <a:t>Enseñé en x grado y en x grado.</a:t>
            </a:r>
          </a:p>
          <a:p>
            <a:r>
              <a:rPr lang="es-ES"/>
              <a:t>Algo gracioso que me pasó una vez...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Mi historia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/>
              <a:t>Crecí en Nombre de la ciudad o Nombre del pueblo.</a:t>
            </a:r>
          </a:p>
          <a:p>
            <a:r>
              <a:rPr lang="es-ES"/>
              <a:t>Estudié en Nombre de la escuela primaria, Nombre de la escuela secundaria y Nombre de la universidad.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personal</a:t>
            </a:r>
          </a:p>
        </p:txBody>
      </p:sp>
    </p:spTree>
    <p:extLst>
      <p:ext uri="{BB962C8B-B14F-4D97-AF65-F5344CB8AC3E}">
        <p14:creationId xmlns:p14="http://schemas.microsoft.com/office/powerpoint/2010/main" val="244819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Mi familia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Mi pareja</a:t>
            </a:r>
          </a:p>
          <a:p>
            <a:r>
              <a:rPr lang="es-ES"/>
              <a:t>Nuestros hijos</a:t>
            </a:r>
          </a:p>
          <a:p>
            <a:r>
              <a:rPr lang="es-ES"/>
              <a:t>Nuestras mascotas</a:t>
            </a:r>
          </a:p>
        </p:txBody>
      </p:sp>
    </p:spTree>
    <p:extLst>
      <p:ext uri="{BB962C8B-B14F-4D97-AF65-F5344CB8AC3E}">
        <p14:creationId xmlns:p14="http://schemas.microsoft.com/office/powerpoint/2010/main" val="2895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Aficiones e intereses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Esquiar</a:t>
            </a:r>
          </a:p>
          <a:p>
            <a:pPr lvl="0"/>
            <a:r>
              <a:rPr lang="es-ES"/>
              <a:t>Leer novelas de misterio</a:t>
            </a:r>
          </a:p>
          <a:p>
            <a:pPr lvl="0"/>
            <a:r>
              <a:rPr lang="es-ES"/>
              <a:t>Fotografía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Comunicación 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Mi correo electrónico: </a:t>
            </a:r>
          </a:p>
          <a:p>
            <a:pPr lvl="0"/>
            <a:r>
              <a:rPr lang="es-ES"/>
              <a:t>Mi teléfono:</a:t>
            </a:r>
          </a:p>
          <a:p>
            <a:pPr lvl="0"/>
            <a:r>
              <a:rPr lang="es-ES"/>
              <a:t>Sitio web de la clase: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 la clase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Adquirir nuevas habilidades </a:t>
            </a:r>
          </a:p>
          <a:p>
            <a:pPr lvl="0"/>
            <a:r>
              <a:rPr lang="es-ES"/>
              <a:t>Descubrir nuevos intereses</a:t>
            </a:r>
          </a:p>
          <a:p>
            <a:pPr lvl="0"/>
            <a:r>
              <a:rPr lang="es-ES"/>
              <a:t>Hacer nuevos amigos</a:t>
            </a:r>
          </a:p>
          <a:p>
            <a:pPr lvl="0"/>
            <a:r>
              <a:rPr lang="es-ES"/>
              <a:t>Divertirnos y ayudarnos unos a otros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Comunidad del aula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9144000" cy="4068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Las reglas del aula nos ayudan a llevarnos bien entre todos: </a:t>
            </a:r>
          </a:p>
          <a:p>
            <a:pPr lvl="1"/>
            <a:r>
              <a:rPr lang="es-ES"/>
              <a:t>Sea respetuoso y responsable.</a:t>
            </a:r>
          </a:p>
          <a:p>
            <a:pPr lvl="1"/>
            <a:r>
              <a:rPr lang="es-ES"/>
              <a:t>Sea organizado y siga las instrucciones.</a:t>
            </a:r>
          </a:p>
          <a:p>
            <a:pPr lvl="1"/>
            <a:r>
              <a:rPr lang="es-ES"/>
              <a:t>Sea puntual.</a:t>
            </a:r>
          </a:p>
          <a:p>
            <a:pPr lvl="1"/>
            <a:r>
              <a:rPr lang="es-ES"/>
              <a:t>Venga preparado.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elta al cole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87977055-D136-4AE0-81F6-E90DC9E45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B40F26-51DC-457F-99F9-DB9BDBFC79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23BCF9-7141-435E-98C3-8D139CF519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471</Words>
  <Application>Microsoft Office PowerPoint</Application>
  <PresentationFormat>Panorámica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Vuelta al cole 16x9</vt:lpstr>
      <vt:lpstr>¡Bienvenidos, alumnos!</vt:lpstr>
      <vt:lpstr>Horario de clase</vt:lpstr>
      <vt:lpstr>Información sobre la clase</vt:lpstr>
      <vt:lpstr>Información personal</vt:lpstr>
      <vt:lpstr>Mi familia</vt:lpstr>
      <vt:lpstr>Aficiones e intereses</vt:lpstr>
      <vt:lpstr>Comunicación </vt:lpstr>
      <vt:lpstr>Objetivos de la clase</vt:lpstr>
      <vt:lpstr>Comunidad del aula</vt:lpstr>
      <vt:lpstr>Materias</vt:lpstr>
      <vt:lpstr>Lectura</vt:lpstr>
      <vt:lpstr>Redacción</vt:lpstr>
      <vt:lpstr>Matemáticas</vt:lpstr>
      <vt:lpstr>Ciencia y tecnología</vt:lpstr>
      <vt:lpstr>Estudios sociales</vt:lpstr>
      <vt:lpstr>Música y arte</vt:lpstr>
      <vt:lpstr>Tareas escolares</vt:lpstr>
      <vt:lpstr>Excursiones</vt:lpstr>
      <vt:lpstr>Tardanza</vt:lpstr>
      <vt:lpstr>Materiales</vt:lpstr>
      <vt:lpstr>Recursos</vt:lpstr>
      <vt:lpstr>¿Preguntas?</vt:lpstr>
      <vt:lpstr>¡Por un año grandioso!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2013-07-30T15:42:55Z</dcterms:created>
  <dcterms:modified xsi:type="dcterms:W3CDTF">2013-12-04T08:01:43Z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