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70" d="100"/>
          <a:sy n="70" d="100"/>
        </p:scale>
        <p:origin x="49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8E50F4E-A211-4387-B97C-8204D2D63C7E}">
      <dgm:prSet phldrT="[Texto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Lunes</a:t>
          </a:r>
          <a:endParaRPr lang="es-ES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s-E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s-ES"/>
        </a:p>
      </dgm:t>
    </dgm:pt>
    <dgm:pt modelId="{4197E540-D10F-4BDA-84C9-B2027B240EEB}">
      <dgm:prSet phldrT="[Texto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Finanzas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s-E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s-ES"/>
        </a:p>
      </dgm:t>
    </dgm:pt>
    <dgm:pt modelId="{0AEA99DD-79F2-454B-89E9-FC77396C9F1D}">
      <dgm:prSet phldrT="[Texto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Historia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s-E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s-ES"/>
        </a:p>
      </dgm:t>
    </dgm:pt>
    <dgm:pt modelId="{5A22019F-6F97-4DC3-963A-583D3D54A632}">
      <dgm:prSet phldrT="[Texto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Martes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s-E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s-ES"/>
        </a:p>
      </dgm:t>
    </dgm:pt>
    <dgm:pt modelId="{0AE14328-0EE2-49D7-98C5-68FCA23BDFFA}">
      <dgm:prSet phldrT="[Texto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Español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s-E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s-ES"/>
        </a:p>
      </dgm:t>
    </dgm:pt>
    <dgm:pt modelId="{65A643D8-FAD8-427F-B77E-324519DFF77F}">
      <dgm:prSet phldrT="[Texto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Finanzas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s-E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s-ES"/>
        </a:p>
      </dgm:t>
    </dgm:pt>
    <dgm:pt modelId="{1EAF32EF-2685-41DE-B527-A19EA257EFF2}">
      <dgm:prSet phldrT="[Texto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Jueves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s-E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s-ES"/>
        </a:p>
      </dgm:t>
    </dgm:pt>
    <dgm:pt modelId="{8A6DB3FE-C39B-447E-9F35-B0AA149632E9}">
      <dgm:prSet phldrT="[Texto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Español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s-E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s-ES"/>
        </a:p>
      </dgm:t>
    </dgm:pt>
    <dgm:pt modelId="{C4843CC7-1E96-4B59-9DC6-ACB4F823B6CA}">
      <dgm:prSet phldrT="[Texto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Viernes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s-E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s-ES"/>
        </a:p>
      </dgm:t>
    </dgm:pt>
    <dgm:pt modelId="{EA1701F6-7B57-4B04-9E00-64FC8D153085}">
      <dgm:prSet phldrT="[Texto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Estadística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s-E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s-ES"/>
        </a:p>
      </dgm:t>
    </dgm:pt>
    <dgm:pt modelId="{01A2C176-D2DA-42FA-934A-F2DFF82084A5}">
      <dgm:prSet phldrT="[Texto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Inglés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s-E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s-ES"/>
        </a:p>
      </dgm:t>
    </dgm:pt>
    <dgm:pt modelId="{7FC2D584-30A6-449E-B7CA-341F5F62FAF5}">
      <dgm:prSet phldrT="[Texto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Miércoles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s-E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s-ES"/>
        </a:p>
      </dgm:t>
    </dgm:pt>
    <dgm:pt modelId="{97D7360E-9C41-4150-95A8-3B04A8B28D18}">
      <dgm:prSet phldrT="[Texto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Economía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s-E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s-ES"/>
        </a:p>
      </dgm:t>
    </dgm:pt>
    <dgm:pt modelId="{A6D9C0E8-E25E-458C-B004-AE2A5E110CC0}">
      <dgm:prSet phldrT="[Texto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Historia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s-E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s-ES"/>
        </a:p>
      </dgm:t>
    </dgm:pt>
    <dgm:pt modelId="{839EF188-0440-444E-A67B-42AB920C9469}">
      <dgm:prSet phldrT="[Texto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Inglés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s-E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s-ES"/>
        </a:p>
      </dgm:t>
    </dgm:pt>
    <dgm:pt modelId="{35611EAA-0A33-4E1D-B5FA-162DEDA084D5}">
      <dgm:prSet phldrT="[Texto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Economía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s-E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s-ES"/>
        </a:p>
      </dgm:t>
    </dgm:pt>
    <dgm:pt modelId="{C693E784-AFA0-4A11-8985-E1B07B913F95}">
      <dgm:prSet phldrT="[Texto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s-ES">
              <a:latin typeface="Calibri"/>
              <a:ea typeface="+mn-ea"/>
              <a:cs typeface="+mn-cs"/>
            </a:rPr>
            <a:t>Finanzas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s-E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s-E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s-E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s-E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s-E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s-E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s-E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s-E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"/>
              <a:ea typeface="+mn-ea"/>
              <a:cs typeface="+mn-cs"/>
            </a:rPr>
            <a:t>Lunes</a:t>
          </a:r>
          <a:endParaRPr lang="es-ES" sz="1400" kern="120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Finanzas</a:t>
          </a: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Historia</a:t>
          </a: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Inglés</a:t>
          </a: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"/>
              <a:ea typeface="+mn-ea"/>
              <a:cs typeface="+mn-cs"/>
            </a:rPr>
            <a:t>Martes</a:t>
          </a: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Español</a:t>
          </a: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Economía</a:t>
          </a: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"/>
              <a:ea typeface="+mn-ea"/>
              <a:cs typeface="+mn-cs"/>
            </a:rPr>
            <a:t>Miércoles</a:t>
          </a: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Finanzas</a:t>
          </a: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Historia</a:t>
          </a: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Inglés</a:t>
          </a: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"/>
              <a:ea typeface="+mn-ea"/>
              <a:cs typeface="+mn-cs"/>
            </a:rPr>
            <a:t>Jueves</a:t>
          </a: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Español</a:t>
          </a: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Economía</a:t>
          </a: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Finanzas</a:t>
          </a: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Calibri"/>
              <a:ea typeface="+mn-ea"/>
              <a:cs typeface="+mn-cs"/>
            </a:rPr>
            <a:t>Viernes</a:t>
          </a: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latin typeface="Calibri"/>
              <a:ea typeface="+mn-ea"/>
              <a:cs typeface="+mn-cs"/>
            </a:rPr>
            <a:t>Estadística</a:t>
          </a: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D13C26D-7501-41EB-9D92-09B4C77D7B37}" type="datetimeFigureOut">
              <a:rPr lang="es-ES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1512FD85-CECC-4948-A095-70901409FCED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13CAC40-61BA-4CFD-BB18-90E1535C2035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07C6B885-8D1A-4056-ABC0-73F2F983808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es-ES"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es-ES" sz="6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04/12/2013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04/12/2013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es-ES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es-ES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es-ES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es-ES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Escala de tiempo con círculos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07077997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Escala de tiempo con círculos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2013-12-04T07:50:02Z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