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DEE8-7A87-4E01-8ADE-4C49CDD43F74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67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Franklin Gothic Medium</vt:lpstr>
      <vt:lpstr>Wingdings</vt:lpstr>
      <vt:lpstr>Wingdings 2</vt:lpstr>
      <vt:lpstr>Grid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2014-09-16T21:35:33Z</dcterms:created>
  <dcterms:modified xsi:type="dcterms:W3CDTF">2014-09-16T21:35:48Z</dcterms:modified>
</cp:coreProperties>
</file>