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0466128"/>
        <c:axId val="270466520"/>
      </c:barChart>
      <c:catAx>
        <c:axId val="27046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466520"/>
        <c:crosses val="autoZero"/>
        <c:auto val="1"/>
        <c:lblAlgn val="ctr"/>
        <c:lblOffset val="100"/>
        <c:noMultiLvlLbl val="0"/>
      </c:catAx>
      <c:valAx>
        <c:axId val="270466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466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Text]"/>
      <dgm:spPr/>
      <dgm:t>
        <a:bodyPr/>
        <a:lstStyle/>
        <a:p>
          <a:r>
            <a:rPr lang="en-US" dirty="0" smtClean="0"/>
            <a:t>Step 1 Title</a:t>
          </a:r>
          <a:endParaRPr lang="en-US" dirty="0"/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en-US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en-US"/>
        </a:p>
      </dgm:t>
    </dgm:pt>
    <dgm:pt modelId="{12E26E22-71B0-4386-A84F-ABF2FF66A99F}">
      <dgm:prSet phldrT="[Text]"/>
      <dgm:spPr/>
      <dgm:t>
        <a:bodyPr/>
        <a:lstStyle/>
        <a:p>
          <a:r>
            <a:rPr lang="en-US" dirty="0" smtClean="0"/>
            <a:t>Step 2 Title</a:t>
          </a:r>
          <a:endParaRPr lang="en-US" dirty="0"/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en-US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en-US"/>
        </a:p>
      </dgm:t>
    </dgm:pt>
    <dgm:pt modelId="{A8B05E70-CCF1-4080-8EEE-6873C9D4B630}">
      <dgm:prSet phldrT="[Text]"/>
      <dgm:spPr/>
      <dgm:t>
        <a:bodyPr/>
        <a:lstStyle/>
        <a:p>
          <a:r>
            <a:rPr lang="en-US" dirty="0" smtClean="0"/>
            <a:t>Step 3 Title</a:t>
          </a:r>
          <a:endParaRPr lang="en-US" dirty="0"/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en-US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en-US"/>
        </a:p>
      </dgm:t>
    </dgm:pt>
    <dgm:pt modelId="{42147153-A6C2-4177-BA7D-2ACCC2C1B2F7}">
      <dgm:prSet phldrT="[Text]"/>
      <dgm:spPr/>
      <dgm:t>
        <a:bodyPr/>
        <a:lstStyle/>
        <a:p>
          <a:r>
            <a:rPr lang="en-US" dirty="0" smtClean="0"/>
            <a:t>Step 4 Title</a:t>
          </a:r>
          <a:endParaRPr lang="en-US" dirty="0"/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en-US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en-US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F4A375F-A05B-45C3-9731-23DBACB9FC02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BB4F9699-C9DE-46C4-A04B-CD52EF57D4C5}" type="presOf" srcId="{74020AF3-C700-4606-8917-C6A353D7963A}" destId="{881B8FEC-9D20-4669-BB2E-FA9CEA0BE5A9}" srcOrd="0" destOrd="0" presId="urn:microsoft.com/office/officeart/2005/8/layout/chevron1"/>
    <dgm:cxn modelId="{383A5CFE-2D64-4002-A7C0-1E621409BFD6}" type="presOf" srcId="{44156040-AF98-4F2C-9909-9F2439F6F588}" destId="{1C61A9A2-33F2-469B-8AC4-A104A5A98D78}" srcOrd="0" destOrd="0" presId="urn:microsoft.com/office/officeart/2005/8/layout/chevron1"/>
    <dgm:cxn modelId="{9E75EA9C-2122-47C1-897A-5BBDE8D78AC4}" type="presOf" srcId="{A8B05E70-CCF1-4080-8EEE-6873C9D4B630}" destId="{268F2328-4548-422B-9C65-80797E16B241}" srcOrd="0" destOrd="0" presId="urn:microsoft.com/office/officeart/2005/8/layout/chevron1"/>
    <dgm:cxn modelId="{37A858B6-D71C-4E86-A467-E8D17167DE19}" type="presOf" srcId="{42147153-A6C2-4177-BA7D-2ACCC2C1B2F7}" destId="{BDD0B0F7-A87C-4B5B-A4C3-4E4BE6EB0FE4}" srcOrd="0" destOrd="0" presId="urn:microsoft.com/office/officeart/2005/8/layout/chevron1"/>
    <dgm:cxn modelId="{EDA037DE-3D60-46A9-9DDB-074A05981F8D}" type="presParOf" srcId="{1C61A9A2-33F2-469B-8AC4-A104A5A98D78}" destId="{881B8FEC-9D20-4669-BB2E-FA9CEA0BE5A9}" srcOrd="0" destOrd="0" presId="urn:microsoft.com/office/officeart/2005/8/layout/chevron1"/>
    <dgm:cxn modelId="{8F2A48B2-4519-4F7D-931D-1EB2DDCF4663}" type="presParOf" srcId="{1C61A9A2-33F2-469B-8AC4-A104A5A98D78}" destId="{705DFC51-4C30-4A07-9F0C-6EB770961C6F}" srcOrd="1" destOrd="0" presId="urn:microsoft.com/office/officeart/2005/8/layout/chevron1"/>
    <dgm:cxn modelId="{A8C49188-74D0-46A6-A671-569711775D6B}" type="presParOf" srcId="{1C61A9A2-33F2-469B-8AC4-A104A5A98D78}" destId="{919A589F-F74A-40C3-BE88-AB8730BCAB04}" srcOrd="2" destOrd="0" presId="urn:microsoft.com/office/officeart/2005/8/layout/chevron1"/>
    <dgm:cxn modelId="{DF828B00-7F32-4A0D-9D43-9FD5AE3C854B}" type="presParOf" srcId="{1C61A9A2-33F2-469B-8AC4-A104A5A98D78}" destId="{01C6BCDE-530E-4D03-9CF5-9AB36CDC1FE1}" srcOrd="3" destOrd="0" presId="urn:microsoft.com/office/officeart/2005/8/layout/chevron1"/>
    <dgm:cxn modelId="{2FC0E474-8734-4209-BD6D-C297DEE76CB4}" type="presParOf" srcId="{1C61A9A2-33F2-469B-8AC4-A104A5A98D78}" destId="{268F2328-4548-422B-9C65-80797E16B241}" srcOrd="4" destOrd="0" presId="urn:microsoft.com/office/officeart/2005/8/layout/chevron1"/>
    <dgm:cxn modelId="{30A10B48-C159-4CE5-AFE2-9908BF17AD25}" type="presParOf" srcId="{1C61A9A2-33F2-469B-8AC4-A104A5A98D78}" destId="{8CB78EC1-7B74-4B6E-94C6-5F808A049A1F}" srcOrd="5" destOrd="0" presId="urn:microsoft.com/office/officeart/2005/8/layout/chevron1"/>
    <dgm:cxn modelId="{3065F5B9-06B1-4353-A251-703F2693DE95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653197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Step 1 Title</a:t>
          </a:r>
          <a:endParaRPr lang="en-US" sz="3300" kern="1200" dirty="0"/>
        </a:p>
      </dsp:txBody>
      <dsp:txXfrm>
        <a:off x="522955" y="1653197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653197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Step 2 Title</a:t>
          </a:r>
          <a:endParaRPr lang="en-US" sz="3300" kern="1200" dirty="0"/>
        </a:p>
      </dsp:txBody>
      <dsp:txXfrm>
        <a:off x="2856216" y="1653197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653197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Step 3 Title</a:t>
          </a:r>
          <a:endParaRPr lang="en-US" sz="3300" kern="1200" dirty="0"/>
        </a:p>
      </dsp:txBody>
      <dsp:txXfrm>
        <a:off x="5189476" y="1653197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653197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Step 4 Title</a:t>
          </a:r>
          <a:endParaRPr lang="en-US" sz="3300" kern="1200" dirty="0"/>
        </a:p>
      </dsp:txBody>
      <dsp:txXfrm>
        <a:off x="7522736" y="1653197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replace this picture, just select and delete it. Then use the Insert Picture icon to replace it with one of your own!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82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with Picture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  <p:pic>
        <p:nvPicPr>
          <p:cNvPr id="5" name="Picture Placeholder 4" descr="City street with motion blur" title="Sample Picture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34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2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1888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your first bullet point here</a:t>
            </a:r>
          </a:p>
          <a:p>
            <a:r>
              <a:rPr lang="en-US" dirty="0" smtClean="0"/>
              <a:t>Add your second bullet point here</a:t>
            </a:r>
          </a:p>
          <a:p>
            <a:r>
              <a:rPr lang="en-US" dirty="0" smtClean="0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Chart</a:t>
            </a:r>
            <a:endParaRPr lang="en-US" dirty="0"/>
          </a:p>
        </p:txBody>
      </p:sp>
      <p:graphicFrame>
        <p:nvGraphicFramePr>
          <p:cNvPr id="7" name="Content Placeholder 6" descr="Clustered Column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154814"/>
              </p:ext>
            </p:extLst>
          </p:nvPr>
        </p:nvGraphicFramePr>
        <p:xfrm>
          <a:off x="1295400" y="1828800"/>
          <a:ext cx="9601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423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  <p:graphicFrame>
        <p:nvGraphicFramePr>
          <p:cNvPr id="5" name="Content Placeholder 4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59414"/>
              </p:ext>
            </p:extLst>
          </p:nvPr>
        </p:nvGraphicFramePr>
        <p:xfrm>
          <a:off x="6324600" y="1828800"/>
          <a:ext cx="4572000" cy="229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5746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B</a:t>
                      </a:r>
                      <a:endParaRPr lang="en-US" dirty="0"/>
                    </a:p>
                  </a:txBody>
                  <a:tcPr anchor="ctr"/>
                </a:tc>
              </a:tr>
              <a:tr h="57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7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7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SmartArt</a:t>
            </a:r>
            <a:endParaRPr lang="en-US" dirty="0"/>
          </a:p>
        </p:txBody>
      </p:sp>
      <p:graphicFrame>
        <p:nvGraphicFramePr>
          <p:cNvPr id="6" name="Content Placeholder 5" descr="Basic Chevron Proces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150307"/>
              </p:ext>
            </p:extLst>
          </p:nvPr>
        </p:nvGraphicFramePr>
        <p:xfrm>
          <a:off x="1295400" y="1828800"/>
          <a:ext cx="9601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7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7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2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.potx" id="{FE35DD5A-B687-4161-B4D9-35484B75A379}" vid="{5DB76398-B2EF-4269-B3B2-C0E4C29F3554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</Words>
  <Application>Microsoft Office PowerPoint</Application>
  <PresentationFormat>Widescreen</PresentationFormat>
  <Paragraphs>29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Book Antiqua</vt:lpstr>
      <vt:lpstr>Sales Direction 16X9</vt:lpstr>
      <vt:lpstr>Title with Picture Layout</vt:lpstr>
      <vt:lpstr>Title and Content Layout with List</vt:lpstr>
      <vt:lpstr>Title and Content Layout with Chart</vt:lpstr>
      <vt:lpstr>Two Content Layout with Table</vt:lpstr>
      <vt:lpstr>Title and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 Layout</dc:title>
  <dc:creator/>
  <cp:lastModifiedBy> </cp:lastModifiedBy>
  <cp:revision>2</cp:revision>
  <dcterms:created xsi:type="dcterms:W3CDTF">2012-08-30T21:52:00Z</dcterms:created>
  <dcterms:modified xsi:type="dcterms:W3CDTF">2014-03-20T22:02:49Z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