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8" d="100"/>
          <a:sy n="58" d="100"/>
        </p:scale>
        <p:origin x="2094" y="96"/>
      </p:cViewPr>
      <p:guideLst>
        <p:guide pos="2448"/>
        <p:guide orient="horz" pos="3168"/>
      </p:guideLst>
    </p:cSldViewPr>
  </p:slideViewPr>
  <p:notesTextViewPr>
    <p:cViewPr>
      <p:scale>
        <a:sx n="1" d="1"/>
        <a:sy n="1" d="1"/>
      </p:scale>
      <p:origin x="0" y="-24"/>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AAA1FAB4-6D67-4D9A-8B9F-E4530F6DE81E}" type="datetimeFigureOut">
              <a:rPr lang="en-US" smtClean="0"/>
              <a:t>7/31/2013</a:t>
            </a:fld>
            <a:endParaRPr lang="en-US"/>
          </a:p>
        </p:txBody>
      </p:sp>
      <p:sp>
        <p:nvSpPr>
          <p:cNvPr id="4" name="Footer Place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a:defRPr sz="1200"/>
            </a:lvl1pPr>
          </a:lstStyle>
          <a:p>
            <a:fld id="{877907D8-5914-4663-929A-4C8E5FFDEBBB}" type="slidenum">
              <a:rPr lang="en-US" smtClean="0"/>
              <a:t>‹#›</a:t>
            </a:fld>
            <a:endParaRPr lang="en-US"/>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85F4EFC-11B2-408A-A3EB-619432DF2FB3}" type="datetimeFigureOut">
              <a:rPr lang="en-US" smtClean="0"/>
              <a:t>7/31/2013</a:t>
            </a:fld>
            <a:endParaRPr lang="en-US"/>
          </a:p>
        </p:txBody>
      </p:sp>
      <p:sp>
        <p:nvSpPr>
          <p:cNvPr id="4" name="Slide Image Placehold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037336D3-8344-4427-A975-48AA68DBEEBD}" type="slidenum">
              <a:rPr lang="en-US" smtClean="0"/>
              <a:t>‹#›</a:t>
            </a:fld>
            <a:endParaRPr lang="en-US"/>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change the first sample business card,</a:t>
            </a:r>
            <a:r>
              <a:rPr lang="en-US" baseline="0" dirty="0" smtClean="0"/>
              <a:t> replace the content with your own. To change the logo, select the picture “replace with LOGO” and choose Change Picture on the Picture Tools Format tab. Or, if you'd rather start from a clean slate, press the New Slide button on the Home tab to insert a new page. Now enter your text in the empty placeholders and add your logo using Insert Picture.</a:t>
            </a:r>
            <a:endParaRPr lang="en-US" dirty="0"/>
          </a:p>
        </p:txBody>
      </p:sp>
      <p:sp>
        <p:nvSpPr>
          <p:cNvPr id="4" name="Slide Number Placeholder 3"/>
          <p:cNvSpPr>
            <a:spLocks noGrp="1"/>
          </p:cNvSpPr>
          <p:nvPr>
            <p:ph type="sldNum" sz="quarter" idx="10"/>
          </p:nvPr>
        </p:nvSpPr>
        <p:spPr/>
        <p:txBody>
          <a:bodyPr/>
          <a:lstStyle/>
          <a:p>
            <a:fld id="{037336D3-8344-4427-A975-48AA68DBEEBD}" type="slidenum">
              <a:rPr lang="en-US" smtClean="0"/>
              <a:t>1</a:t>
            </a:fld>
            <a:endParaRPr lang="en-US"/>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Cards 10-up">
    <p:spTree>
      <p:nvGrpSpPr>
        <p:cNvPr id="1" name=""/>
        <p:cNvGrpSpPr/>
        <p:nvPr/>
      </p:nvGrpSpPr>
      <p:grpSpPr>
        <a:xfrm>
          <a:off x="0" y="0"/>
          <a:ext cx="0" cy="0"/>
          <a:chOff x="0" y="0"/>
          <a:chExt cx="0" cy="0"/>
        </a:xfrm>
      </p:grpSpPr>
      <p:sp>
        <p:nvSpPr>
          <p:cNvPr id="20" name="Text Placeholder 19"/>
          <p:cNvSpPr>
            <a:spLocks noGrp="1"/>
          </p:cNvSpPr>
          <p:nvPr>
            <p:ph type="body" sz="quarter" idx="10" hasCustomPrompt="1"/>
          </p:nvPr>
        </p:nvSpPr>
        <p:spPr>
          <a:xfrm>
            <a:off x="914400" y="635790"/>
            <a:ext cx="1905000" cy="185282"/>
          </a:xfrm>
        </p:spPr>
        <p:txBody>
          <a:bodyPr lIns="0" tIns="0" rIns="0" bIns="0" anchor="t">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2" name="Text Placeholder 21"/>
          <p:cNvSpPr>
            <a:spLocks noGrp="1"/>
          </p:cNvSpPr>
          <p:nvPr>
            <p:ph type="body" sz="quarter" idx="11" hasCustomPrompt="1"/>
          </p:nvPr>
        </p:nvSpPr>
        <p:spPr>
          <a:xfrm>
            <a:off x="914400" y="816875"/>
            <a:ext cx="1901536" cy="140384"/>
          </a:xfrm>
        </p:spPr>
        <p:txBody>
          <a:bodyPr lIns="0" tIns="0" rIns="0" bIns="0" anchor="t">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12" name="Text Placeholder 31"/>
          <p:cNvSpPr>
            <a:spLocks noGrp="1"/>
          </p:cNvSpPr>
          <p:nvPr>
            <p:ph type="body" sz="quarter" idx="80" hasCustomPrompt="1"/>
          </p:nvPr>
        </p:nvSpPr>
        <p:spPr>
          <a:xfrm>
            <a:off x="914400" y="1524408"/>
            <a:ext cx="2743200" cy="140081"/>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32" name="Text Placeholder 31"/>
          <p:cNvSpPr>
            <a:spLocks noGrp="1"/>
          </p:cNvSpPr>
          <p:nvPr>
            <p:ph type="body" sz="quarter" idx="16" hasCustomPrompt="1"/>
          </p:nvPr>
        </p:nvSpPr>
        <p:spPr>
          <a:xfrm>
            <a:off x="914400" y="1666459"/>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4" name="Text Placeholder 23"/>
          <p:cNvSpPr>
            <a:spLocks noGrp="1"/>
          </p:cNvSpPr>
          <p:nvPr>
            <p:ph type="body" sz="quarter" idx="12" hasCustomPrompt="1"/>
          </p:nvPr>
        </p:nvSpPr>
        <p:spPr>
          <a:xfrm>
            <a:off x="914398" y="1908949"/>
            <a:ext cx="228602" cy="128016"/>
          </a:xfrm>
        </p:spPr>
        <p:txBody>
          <a:bodyPr lIns="0" tIns="0" rIns="0" bIns="0" anchor="t">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125" name="Text Placeholder 23"/>
          <p:cNvSpPr>
            <a:spLocks noGrp="1"/>
          </p:cNvSpPr>
          <p:nvPr>
            <p:ph type="body" sz="quarter" idx="82" hasCustomPrompt="1"/>
          </p:nvPr>
        </p:nvSpPr>
        <p:spPr>
          <a:xfrm>
            <a:off x="1154540" y="1892647"/>
            <a:ext cx="762000" cy="128016"/>
          </a:xfrm>
        </p:spPr>
        <p:txBody>
          <a:bodyPr lIns="0" tIns="0" rIns="0" bIns="0" anchor="t">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113" name="Text Placeholder 23"/>
          <p:cNvSpPr>
            <a:spLocks noGrp="1"/>
          </p:cNvSpPr>
          <p:nvPr>
            <p:ph type="body" sz="quarter" idx="81" hasCustomPrompt="1"/>
          </p:nvPr>
        </p:nvSpPr>
        <p:spPr>
          <a:xfrm>
            <a:off x="1913655" y="1908949"/>
            <a:ext cx="310327" cy="128016"/>
          </a:xfrm>
        </p:spPr>
        <p:txBody>
          <a:bodyPr lIns="0" tIns="0" rIns="0" bIns="0" anchor="t">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137" name="Text Placeholder 23"/>
          <p:cNvSpPr>
            <a:spLocks noGrp="1"/>
          </p:cNvSpPr>
          <p:nvPr>
            <p:ph type="body" sz="quarter" idx="83" hasCustomPrompt="1"/>
          </p:nvPr>
        </p:nvSpPr>
        <p:spPr>
          <a:xfrm>
            <a:off x="2245793" y="1892647"/>
            <a:ext cx="1411807" cy="128016"/>
          </a:xfrm>
        </p:spPr>
        <p:txBody>
          <a:bodyPr lIns="0" tIns="0" rIns="0" bIns="0" anchor="t">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8" name="Text Placeholder 27"/>
          <p:cNvSpPr>
            <a:spLocks noGrp="1"/>
          </p:cNvSpPr>
          <p:nvPr>
            <p:ph type="body" sz="quarter" idx="14" hasCustomPrompt="1"/>
          </p:nvPr>
        </p:nvSpPr>
        <p:spPr>
          <a:xfrm>
            <a:off x="914400" y="2016185"/>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148" name="Text Placeholder 27"/>
          <p:cNvSpPr>
            <a:spLocks noGrp="1"/>
          </p:cNvSpPr>
          <p:nvPr>
            <p:ph type="body" sz="quarter" idx="84" hasCustomPrompt="1"/>
          </p:nvPr>
        </p:nvSpPr>
        <p:spPr>
          <a:xfrm>
            <a:off x="1184580" y="2019939"/>
            <a:ext cx="2473020" cy="128016"/>
          </a:xfrm>
        </p:spPr>
        <p:txBody>
          <a:bodyPr lIns="0" tIns="0" rIns="0" bIns="0" anchor="t">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169" name="Text Placeholder 19"/>
          <p:cNvSpPr>
            <a:spLocks noGrp="1"/>
          </p:cNvSpPr>
          <p:nvPr>
            <p:ph type="body" sz="quarter" idx="85" hasCustomPrompt="1"/>
          </p:nvPr>
        </p:nvSpPr>
        <p:spPr>
          <a:xfrm>
            <a:off x="914400" y="24842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170" name="Text Placeholder 21"/>
          <p:cNvSpPr>
            <a:spLocks noGrp="1"/>
          </p:cNvSpPr>
          <p:nvPr>
            <p:ph type="body" sz="quarter" idx="86" hasCustomPrompt="1"/>
          </p:nvPr>
        </p:nvSpPr>
        <p:spPr>
          <a:xfrm>
            <a:off x="914400" y="26550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71" name="Text Placeholder 31"/>
          <p:cNvSpPr>
            <a:spLocks noGrp="1"/>
          </p:cNvSpPr>
          <p:nvPr>
            <p:ph type="body" sz="quarter" idx="87" hasCustomPrompt="1"/>
          </p:nvPr>
        </p:nvSpPr>
        <p:spPr>
          <a:xfrm>
            <a:off x="914400" y="3356427"/>
            <a:ext cx="2743200" cy="128016"/>
          </a:xfrm>
        </p:spPr>
        <p:txBody>
          <a:bodyPr lIns="0" tIns="0" rIns="0" bIns="0">
            <a:noAutofit/>
          </a:bodyPr>
          <a:lstStyle>
            <a:lvl1pPr marL="0" indent="0">
              <a:lnSpc>
                <a:spcPct val="80000"/>
              </a:lnSpc>
              <a:spcBef>
                <a:spcPts val="0"/>
              </a:spcBef>
              <a:buNone/>
              <a:defRPr sz="900" b="1" baseline="0">
                <a:solidFill>
                  <a:schemeClr val="tx1">
                    <a:lumMod val="65000"/>
                    <a:lumOff val="35000"/>
                  </a:schemeClr>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172" name="Text Placeholder 31"/>
          <p:cNvSpPr>
            <a:spLocks noGrp="1"/>
          </p:cNvSpPr>
          <p:nvPr>
            <p:ph type="body" sz="quarter" idx="88" hasCustomPrompt="1"/>
          </p:nvPr>
        </p:nvSpPr>
        <p:spPr>
          <a:xfrm>
            <a:off x="914400" y="3498477"/>
            <a:ext cx="2743200" cy="128016"/>
          </a:xfrm>
        </p:spPr>
        <p:txBody>
          <a:bodyPr lIns="0" tIns="0" rIns="0" bIns="0">
            <a:noAutofit/>
          </a:bodyPr>
          <a:lstStyle>
            <a:lvl1pPr marL="0" indent="0">
              <a:lnSpc>
                <a:spcPct val="80000"/>
              </a:lnSpc>
              <a:spcBef>
                <a:spcPts val="0"/>
              </a:spcBef>
              <a:buNone/>
              <a:defRPr sz="900">
                <a:solidFill>
                  <a:schemeClr val="tx1">
                    <a:lumMod val="65000"/>
                    <a:lumOff val="35000"/>
                  </a:schemeClr>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173" name="Text Placeholder 23"/>
          <p:cNvSpPr>
            <a:spLocks noGrp="1"/>
          </p:cNvSpPr>
          <p:nvPr>
            <p:ph type="body" sz="quarter" idx="89" hasCustomPrompt="1"/>
          </p:nvPr>
        </p:nvSpPr>
        <p:spPr>
          <a:xfrm>
            <a:off x="914398" y="37433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174" name="Text Placeholder 23"/>
          <p:cNvSpPr>
            <a:spLocks noGrp="1"/>
          </p:cNvSpPr>
          <p:nvPr>
            <p:ph type="body" sz="quarter" idx="90" hasCustomPrompt="1"/>
          </p:nvPr>
        </p:nvSpPr>
        <p:spPr>
          <a:xfrm>
            <a:off x="1154540" y="3731808"/>
            <a:ext cx="76200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175" name="Text Placeholder 23"/>
          <p:cNvSpPr>
            <a:spLocks noGrp="1"/>
          </p:cNvSpPr>
          <p:nvPr>
            <p:ph type="body" sz="quarter" idx="91" hasCustomPrompt="1"/>
          </p:nvPr>
        </p:nvSpPr>
        <p:spPr>
          <a:xfrm>
            <a:off x="1913655" y="37433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176" name="Text Placeholder 23"/>
          <p:cNvSpPr>
            <a:spLocks noGrp="1"/>
          </p:cNvSpPr>
          <p:nvPr>
            <p:ph type="body" sz="quarter" idx="92" hasCustomPrompt="1"/>
          </p:nvPr>
        </p:nvSpPr>
        <p:spPr>
          <a:xfrm>
            <a:off x="2238650" y="37318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177" name="Text Placeholder 27"/>
          <p:cNvSpPr>
            <a:spLocks noGrp="1"/>
          </p:cNvSpPr>
          <p:nvPr>
            <p:ph type="body" sz="quarter" idx="93" hasCustomPrompt="1"/>
          </p:nvPr>
        </p:nvSpPr>
        <p:spPr>
          <a:xfrm>
            <a:off x="914400" y="38696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178" name="Text Placeholder 27"/>
          <p:cNvSpPr>
            <a:spLocks noGrp="1"/>
          </p:cNvSpPr>
          <p:nvPr>
            <p:ph type="body" sz="quarter" idx="94" hasCustomPrompt="1"/>
          </p:nvPr>
        </p:nvSpPr>
        <p:spPr>
          <a:xfrm>
            <a:off x="1184580" y="38638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179" name="Text Placeholder 19"/>
          <p:cNvSpPr>
            <a:spLocks noGrp="1"/>
          </p:cNvSpPr>
          <p:nvPr>
            <p:ph type="body" sz="quarter" idx="95" hasCustomPrompt="1"/>
          </p:nvPr>
        </p:nvSpPr>
        <p:spPr>
          <a:xfrm>
            <a:off x="914400" y="4309133"/>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180" name="Text Placeholder 21"/>
          <p:cNvSpPr>
            <a:spLocks noGrp="1"/>
          </p:cNvSpPr>
          <p:nvPr>
            <p:ph type="body" sz="quarter" idx="96" hasCustomPrompt="1"/>
          </p:nvPr>
        </p:nvSpPr>
        <p:spPr>
          <a:xfrm>
            <a:off x="914400" y="4479961"/>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81" name="Text Placeholder 31"/>
          <p:cNvSpPr>
            <a:spLocks noGrp="1"/>
          </p:cNvSpPr>
          <p:nvPr>
            <p:ph type="body" sz="quarter" idx="97" hasCustomPrompt="1"/>
          </p:nvPr>
        </p:nvSpPr>
        <p:spPr>
          <a:xfrm>
            <a:off x="914400" y="5181311"/>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182" name="Text Placeholder 31"/>
          <p:cNvSpPr>
            <a:spLocks noGrp="1"/>
          </p:cNvSpPr>
          <p:nvPr>
            <p:ph type="body" sz="quarter" idx="98" hasCustomPrompt="1"/>
          </p:nvPr>
        </p:nvSpPr>
        <p:spPr>
          <a:xfrm>
            <a:off x="914400" y="5323361"/>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183" name="Text Placeholder 23"/>
          <p:cNvSpPr>
            <a:spLocks noGrp="1"/>
          </p:cNvSpPr>
          <p:nvPr>
            <p:ph type="body" sz="quarter" idx="99" hasCustomPrompt="1"/>
          </p:nvPr>
        </p:nvSpPr>
        <p:spPr>
          <a:xfrm>
            <a:off x="914398" y="5568232"/>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184" name="Text Placeholder 23"/>
          <p:cNvSpPr>
            <a:spLocks noGrp="1"/>
          </p:cNvSpPr>
          <p:nvPr>
            <p:ph type="body" sz="quarter" idx="100" hasCustomPrompt="1"/>
          </p:nvPr>
        </p:nvSpPr>
        <p:spPr>
          <a:xfrm>
            <a:off x="1154540" y="5556692"/>
            <a:ext cx="76200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185" name="Text Placeholder 23"/>
          <p:cNvSpPr>
            <a:spLocks noGrp="1"/>
          </p:cNvSpPr>
          <p:nvPr>
            <p:ph type="body" sz="quarter" idx="101" hasCustomPrompt="1"/>
          </p:nvPr>
        </p:nvSpPr>
        <p:spPr>
          <a:xfrm>
            <a:off x="1913655" y="5568232"/>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186" name="Text Placeholder 23"/>
          <p:cNvSpPr>
            <a:spLocks noGrp="1"/>
          </p:cNvSpPr>
          <p:nvPr>
            <p:ph type="body" sz="quarter" idx="102" hasCustomPrompt="1"/>
          </p:nvPr>
        </p:nvSpPr>
        <p:spPr>
          <a:xfrm>
            <a:off x="2238650" y="5556692"/>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187" name="Text Placeholder 27"/>
          <p:cNvSpPr>
            <a:spLocks noGrp="1"/>
          </p:cNvSpPr>
          <p:nvPr>
            <p:ph type="body" sz="quarter" idx="103" hasCustomPrompt="1"/>
          </p:nvPr>
        </p:nvSpPr>
        <p:spPr>
          <a:xfrm>
            <a:off x="914400" y="5694516"/>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188" name="Text Placeholder 27"/>
          <p:cNvSpPr>
            <a:spLocks noGrp="1"/>
          </p:cNvSpPr>
          <p:nvPr>
            <p:ph type="body" sz="quarter" idx="104" hasCustomPrompt="1"/>
          </p:nvPr>
        </p:nvSpPr>
        <p:spPr>
          <a:xfrm>
            <a:off x="1184580" y="5688746"/>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189" name="Text Placeholder 19"/>
          <p:cNvSpPr>
            <a:spLocks noGrp="1"/>
          </p:cNvSpPr>
          <p:nvPr>
            <p:ph type="body" sz="quarter" idx="105" hasCustomPrompt="1"/>
          </p:nvPr>
        </p:nvSpPr>
        <p:spPr>
          <a:xfrm>
            <a:off x="914400" y="61413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190" name="Text Placeholder 21"/>
          <p:cNvSpPr>
            <a:spLocks noGrp="1"/>
          </p:cNvSpPr>
          <p:nvPr>
            <p:ph type="body" sz="quarter" idx="106" hasCustomPrompt="1"/>
          </p:nvPr>
        </p:nvSpPr>
        <p:spPr>
          <a:xfrm>
            <a:off x="914400" y="63121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91" name="Text Placeholder 31"/>
          <p:cNvSpPr>
            <a:spLocks noGrp="1"/>
          </p:cNvSpPr>
          <p:nvPr>
            <p:ph type="body" sz="quarter" idx="107" hasCustomPrompt="1"/>
          </p:nvPr>
        </p:nvSpPr>
        <p:spPr>
          <a:xfrm>
            <a:off x="914400" y="7013527"/>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192" name="Text Placeholder 31"/>
          <p:cNvSpPr>
            <a:spLocks noGrp="1"/>
          </p:cNvSpPr>
          <p:nvPr>
            <p:ph type="body" sz="quarter" idx="108" hasCustomPrompt="1"/>
          </p:nvPr>
        </p:nvSpPr>
        <p:spPr>
          <a:xfrm>
            <a:off x="914400" y="7155577"/>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193" name="Text Placeholder 23"/>
          <p:cNvSpPr>
            <a:spLocks noGrp="1"/>
          </p:cNvSpPr>
          <p:nvPr>
            <p:ph type="body" sz="quarter" idx="109" hasCustomPrompt="1"/>
          </p:nvPr>
        </p:nvSpPr>
        <p:spPr>
          <a:xfrm>
            <a:off x="914398" y="74004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194" name="Text Placeholder 23"/>
          <p:cNvSpPr>
            <a:spLocks noGrp="1"/>
          </p:cNvSpPr>
          <p:nvPr>
            <p:ph type="body" sz="quarter" idx="110" hasCustomPrompt="1"/>
          </p:nvPr>
        </p:nvSpPr>
        <p:spPr>
          <a:xfrm>
            <a:off x="1154540" y="7388908"/>
            <a:ext cx="76200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195" name="Text Placeholder 23"/>
          <p:cNvSpPr>
            <a:spLocks noGrp="1"/>
          </p:cNvSpPr>
          <p:nvPr>
            <p:ph type="body" sz="quarter" idx="111" hasCustomPrompt="1"/>
          </p:nvPr>
        </p:nvSpPr>
        <p:spPr>
          <a:xfrm>
            <a:off x="1913655" y="74004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196" name="Text Placeholder 23"/>
          <p:cNvSpPr>
            <a:spLocks noGrp="1"/>
          </p:cNvSpPr>
          <p:nvPr>
            <p:ph type="body" sz="quarter" idx="112" hasCustomPrompt="1"/>
          </p:nvPr>
        </p:nvSpPr>
        <p:spPr>
          <a:xfrm>
            <a:off x="2238650" y="73889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197" name="Text Placeholder 27"/>
          <p:cNvSpPr>
            <a:spLocks noGrp="1"/>
          </p:cNvSpPr>
          <p:nvPr>
            <p:ph type="body" sz="quarter" idx="113" hasCustomPrompt="1"/>
          </p:nvPr>
        </p:nvSpPr>
        <p:spPr>
          <a:xfrm>
            <a:off x="914400" y="75267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198" name="Text Placeholder 27"/>
          <p:cNvSpPr>
            <a:spLocks noGrp="1"/>
          </p:cNvSpPr>
          <p:nvPr>
            <p:ph type="body" sz="quarter" idx="114" hasCustomPrompt="1"/>
          </p:nvPr>
        </p:nvSpPr>
        <p:spPr>
          <a:xfrm>
            <a:off x="1184580" y="75209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199" name="Text Placeholder 19"/>
          <p:cNvSpPr>
            <a:spLocks noGrp="1"/>
          </p:cNvSpPr>
          <p:nvPr>
            <p:ph type="body" sz="quarter" idx="115" hasCustomPrompt="1"/>
          </p:nvPr>
        </p:nvSpPr>
        <p:spPr>
          <a:xfrm>
            <a:off x="914400" y="79656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00" name="Text Placeholder 21"/>
          <p:cNvSpPr>
            <a:spLocks noGrp="1"/>
          </p:cNvSpPr>
          <p:nvPr>
            <p:ph type="body" sz="quarter" idx="116" hasCustomPrompt="1"/>
          </p:nvPr>
        </p:nvSpPr>
        <p:spPr>
          <a:xfrm>
            <a:off x="914400" y="81364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01" name="Text Placeholder 31"/>
          <p:cNvSpPr>
            <a:spLocks noGrp="1"/>
          </p:cNvSpPr>
          <p:nvPr>
            <p:ph type="body" sz="quarter" idx="117" hasCustomPrompt="1"/>
          </p:nvPr>
        </p:nvSpPr>
        <p:spPr>
          <a:xfrm>
            <a:off x="914400" y="8837827"/>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02" name="Text Placeholder 31"/>
          <p:cNvSpPr>
            <a:spLocks noGrp="1"/>
          </p:cNvSpPr>
          <p:nvPr>
            <p:ph type="body" sz="quarter" idx="118" hasCustomPrompt="1"/>
          </p:nvPr>
        </p:nvSpPr>
        <p:spPr>
          <a:xfrm>
            <a:off x="914400" y="8979877"/>
            <a:ext cx="2743200" cy="128016"/>
          </a:xfrm>
        </p:spPr>
        <p:txBody>
          <a:bodyPr lIns="0" tIns="0" rIns="0" bIns="0">
            <a:noAutofit/>
          </a:bodyPr>
          <a:lstStyle>
            <a:lvl1pPr marL="0" indent="0">
              <a:lnSpc>
                <a:spcPct val="80000"/>
              </a:lnSpc>
              <a:spcBef>
                <a:spcPts val="0"/>
              </a:spcBef>
              <a:buNone/>
              <a:defRPr sz="900"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03" name="Text Placeholder 23"/>
          <p:cNvSpPr>
            <a:spLocks noGrp="1"/>
          </p:cNvSpPr>
          <p:nvPr>
            <p:ph type="body" sz="quarter" idx="119" hasCustomPrompt="1"/>
          </p:nvPr>
        </p:nvSpPr>
        <p:spPr>
          <a:xfrm>
            <a:off x="914398" y="92247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04" name="Text Placeholder 23"/>
          <p:cNvSpPr>
            <a:spLocks noGrp="1"/>
          </p:cNvSpPr>
          <p:nvPr>
            <p:ph type="body" sz="quarter" idx="120" hasCustomPrompt="1"/>
          </p:nvPr>
        </p:nvSpPr>
        <p:spPr>
          <a:xfrm>
            <a:off x="1154540" y="9213208"/>
            <a:ext cx="76200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05" name="Text Placeholder 23"/>
          <p:cNvSpPr>
            <a:spLocks noGrp="1"/>
          </p:cNvSpPr>
          <p:nvPr>
            <p:ph type="body" sz="quarter" idx="121" hasCustomPrompt="1"/>
          </p:nvPr>
        </p:nvSpPr>
        <p:spPr>
          <a:xfrm>
            <a:off x="1913655" y="92247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06" name="Text Placeholder 23"/>
          <p:cNvSpPr>
            <a:spLocks noGrp="1"/>
          </p:cNvSpPr>
          <p:nvPr>
            <p:ph type="body" sz="quarter" idx="122" hasCustomPrompt="1"/>
          </p:nvPr>
        </p:nvSpPr>
        <p:spPr>
          <a:xfrm>
            <a:off x="2238650" y="92132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07" name="Text Placeholder 27"/>
          <p:cNvSpPr>
            <a:spLocks noGrp="1"/>
          </p:cNvSpPr>
          <p:nvPr>
            <p:ph type="body" sz="quarter" idx="123" hasCustomPrompt="1"/>
          </p:nvPr>
        </p:nvSpPr>
        <p:spPr>
          <a:xfrm>
            <a:off x="914400" y="93510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08" name="Text Placeholder 27"/>
          <p:cNvSpPr>
            <a:spLocks noGrp="1"/>
          </p:cNvSpPr>
          <p:nvPr>
            <p:ph type="body" sz="quarter" idx="124" hasCustomPrompt="1"/>
          </p:nvPr>
        </p:nvSpPr>
        <p:spPr>
          <a:xfrm>
            <a:off x="1184580" y="93452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209" name="Text Placeholder 19"/>
          <p:cNvSpPr>
            <a:spLocks noGrp="1"/>
          </p:cNvSpPr>
          <p:nvPr>
            <p:ph type="body" sz="quarter" idx="125" hasCustomPrompt="1"/>
          </p:nvPr>
        </p:nvSpPr>
        <p:spPr>
          <a:xfrm>
            <a:off x="4114800" y="652231"/>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10" name="Text Placeholder 21"/>
          <p:cNvSpPr>
            <a:spLocks noGrp="1"/>
          </p:cNvSpPr>
          <p:nvPr>
            <p:ph type="body" sz="quarter" idx="126" hasCustomPrompt="1"/>
          </p:nvPr>
        </p:nvSpPr>
        <p:spPr>
          <a:xfrm>
            <a:off x="4114800" y="823059"/>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11" name="Text Placeholder 31"/>
          <p:cNvSpPr>
            <a:spLocks noGrp="1"/>
          </p:cNvSpPr>
          <p:nvPr>
            <p:ph type="body" sz="quarter" idx="127" hasCustomPrompt="1"/>
          </p:nvPr>
        </p:nvSpPr>
        <p:spPr>
          <a:xfrm>
            <a:off x="4114800" y="1524409"/>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12" name="Text Placeholder 31"/>
          <p:cNvSpPr>
            <a:spLocks noGrp="1"/>
          </p:cNvSpPr>
          <p:nvPr>
            <p:ph type="body" sz="quarter" idx="128" hasCustomPrompt="1"/>
          </p:nvPr>
        </p:nvSpPr>
        <p:spPr>
          <a:xfrm>
            <a:off x="4114800" y="1666459"/>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13" name="Text Placeholder 23"/>
          <p:cNvSpPr>
            <a:spLocks noGrp="1"/>
          </p:cNvSpPr>
          <p:nvPr>
            <p:ph type="body" sz="quarter" idx="129" hasCustomPrompt="1"/>
          </p:nvPr>
        </p:nvSpPr>
        <p:spPr>
          <a:xfrm>
            <a:off x="4114798" y="1911330"/>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14" name="Text Placeholder 23"/>
          <p:cNvSpPr>
            <a:spLocks noGrp="1"/>
          </p:cNvSpPr>
          <p:nvPr>
            <p:ph type="body" sz="quarter" idx="130" hasCustomPrompt="1"/>
          </p:nvPr>
        </p:nvSpPr>
        <p:spPr>
          <a:xfrm>
            <a:off x="4354940" y="1899790"/>
            <a:ext cx="76200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15" name="Text Placeholder 23"/>
          <p:cNvSpPr>
            <a:spLocks noGrp="1"/>
          </p:cNvSpPr>
          <p:nvPr>
            <p:ph type="body" sz="quarter" idx="131" hasCustomPrompt="1"/>
          </p:nvPr>
        </p:nvSpPr>
        <p:spPr>
          <a:xfrm>
            <a:off x="5114055" y="1911330"/>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16" name="Text Placeholder 23"/>
          <p:cNvSpPr>
            <a:spLocks noGrp="1"/>
          </p:cNvSpPr>
          <p:nvPr>
            <p:ph type="body" sz="quarter" idx="132" hasCustomPrompt="1"/>
          </p:nvPr>
        </p:nvSpPr>
        <p:spPr>
          <a:xfrm>
            <a:off x="5439050" y="1899790"/>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17" name="Text Placeholder 27"/>
          <p:cNvSpPr>
            <a:spLocks noGrp="1"/>
          </p:cNvSpPr>
          <p:nvPr>
            <p:ph type="body" sz="quarter" idx="133" hasCustomPrompt="1"/>
          </p:nvPr>
        </p:nvSpPr>
        <p:spPr>
          <a:xfrm>
            <a:off x="4114800" y="2037614"/>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18" name="Text Placeholder 27"/>
          <p:cNvSpPr>
            <a:spLocks noGrp="1"/>
          </p:cNvSpPr>
          <p:nvPr>
            <p:ph type="body" sz="quarter" idx="134" hasCustomPrompt="1"/>
          </p:nvPr>
        </p:nvSpPr>
        <p:spPr>
          <a:xfrm>
            <a:off x="4384980" y="2031844"/>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219" name="Text Placeholder 19"/>
          <p:cNvSpPr>
            <a:spLocks noGrp="1"/>
          </p:cNvSpPr>
          <p:nvPr>
            <p:ph type="body" sz="quarter" idx="135" hasCustomPrompt="1"/>
          </p:nvPr>
        </p:nvSpPr>
        <p:spPr>
          <a:xfrm>
            <a:off x="4114800" y="24842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20" name="Text Placeholder 21"/>
          <p:cNvSpPr>
            <a:spLocks noGrp="1"/>
          </p:cNvSpPr>
          <p:nvPr>
            <p:ph type="body" sz="quarter" idx="136" hasCustomPrompt="1"/>
          </p:nvPr>
        </p:nvSpPr>
        <p:spPr>
          <a:xfrm>
            <a:off x="4114800" y="26550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21" name="Text Placeholder 31"/>
          <p:cNvSpPr>
            <a:spLocks noGrp="1"/>
          </p:cNvSpPr>
          <p:nvPr>
            <p:ph type="body" sz="quarter" idx="137" hasCustomPrompt="1"/>
          </p:nvPr>
        </p:nvSpPr>
        <p:spPr>
          <a:xfrm>
            <a:off x="4114800" y="3356427"/>
            <a:ext cx="2743200" cy="128016"/>
          </a:xfrm>
        </p:spPr>
        <p:txBody>
          <a:bodyPr lIns="0" tIns="0" rIns="0" bIns="0">
            <a:noAutofit/>
          </a:bodyPr>
          <a:lstStyle>
            <a:lvl1pPr marL="0" indent="0">
              <a:lnSpc>
                <a:spcPct val="80000"/>
              </a:lnSpc>
              <a:spcBef>
                <a:spcPts val="0"/>
              </a:spcBef>
              <a:buNone/>
              <a:defRPr sz="900" b="1" baseline="0">
                <a:solidFill>
                  <a:schemeClr val="tx1">
                    <a:lumMod val="65000"/>
                    <a:lumOff val="35000"/>
                  </a:schemeClr>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22" name="Text Placeholder 31"/>
          <p:cNvSpPr>
            <a:spLocks noGrp="1"/>
          </p:cNvSpPr>
          <p:nvPr>
            <p:ph type="body" sz="quarter" idx="138" hasCustomPrompt="1"/>
          </p:nvPr>
        </p:nvSpPr>
        <p:spPr>
          <a:xfrm>
            <a:off x="4114800" y="3498477"/>
            <a:ext cx="2743200" cy="128016"/>
          </a:xfrm>
        </p:spPr>
        <p:txBody>
          <a:bodyPr lIns="0" tIns="0" rIns="0" bIns="0">
            <a:noAutofit/>
          </a:bodyPr>
          <a:lstStyle>
            <a:lvl1pPr marL="0" indent="0">
              <a:lnSpc>
                <a:spcPct val="80000"/>
              </a:lnSpc>
              <a:spcBef>
                <a:spcPts val="0"/>
              </a:spcBef>
              <a:buNone/>
              <a:defRPr sz="900">
                <a:solidFill>
                  <a:schemeClr val="tx1">
                    <a:lumMod val="65000"/>
                    <a:lumOff val="35000"/>
                  </a:schemeClr>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23" name="Text Placeholder 23"/>
          <p:cNvSpPr>
            <a:spLocks noGrp="1"/>
          </p:cNvSpPr>
          <p:nvPr>
            <p:ph type="body" sz="quarter" idx="139" hasCustomPrompt="1"/>
          </p:nvPr>
        </p:nvSpPr>
        <p:spPr>
          <a:xfrm>
            <a:off x="4114798" y="37433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24" name="Text Placeholder 23"/>
          <p:cNvSpPr>
            <a:spLocks noGrp="1"/>
          </p:cNvSpPr>
          <p:nvPr>
            <p:ph type="body" sz="quarter" idx="140" hasCustomPrompt="1"/>
          </p:nvPr>
        </p:nvSpPr>
        <p:spPr>
          <a:xfrm>
            <a:off x="4354940" y="37318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25" name="Text Placeholder 23"/>
          <p:cNvSpPr>
            <a:spLocks noGrp="1"/>
          </p:cNvSpPr>
          <p:nvPr>
            <p:ph type="body" sz="quarter" idx="141" hasCustomPrompt="1"/>
          </p:nvPr>
        </p:nvSpPr>
        <p:spPr>
          <a:xfrm>
            <a:off x="5114055" y="37433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26" name="Text Placeholder 23"/>
          <p:cNvSpPr>
            <a:spLocks noGrp="1"/>
          </p:cNvSpPr>
          <p:nvPr>
            <p:ph type="body" sz="quarter" idx="142" hasCustomPrompt="1"/>
          </p:nvPr>
        </p:nvSpPr>
        <p:spPr>
          <a:xfrm>
            <a:off x="5439050" y="37318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27" name="Text Placeholder 27"/>
          <p:cNvSpPr>
            <a:spLocks noGrp="1"/>
          </p:cNvSpPr>
          <p:nvPr>
            <p:ph type="body" sz="quarter" idx="143" hasCustomPrompt="1"/>
          </p:nvPr>
        </p:nvSpPr>
        <p:spPr>
          <a:xfrm>
            <a:off x="4114800" y="38696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28" name="Text Placeholder 27"/>
          <p:cNvSpPr>
            <a:spLocks noGrp="1"/>
          </p:cNvSpPr>
          <p:nvPr>
            <p:ph type="body" sz="quarter" idx="144" hasCustomPrompt="1"/>
          </p:nvPr>
        </p:nvSpPr>
        <p:spPr>
          <a:xfrm>
            <a:off x="4384980" y="38638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229" name="Text Placeholder 19"/>
          <p:cNvSpPr>
            <a:spLocks noGrp="1"/>
          </p:cNvSpPr>
          <p:nvPr>
            <p:ph type="body" sz="quarter" idx="145" hasCustomPrompt="1"/>
          </p:nvPr>
        </p:nvSpPr>
        <p:spPr>
          <a:xfrm>
            <a:off x="4114800" y="4309133"/>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30" name="Text Placeholder 21"/>
          <p:cNvSpPr>
            <a:spLocks noGrp="1"/>
          </p:cNvSpPr>
          <p:nvPr>
            <p:ph type="body" sz="quarter" idx="146" hasCustomPrompt="1"/>
          </p:nvPr>
        </p:nvSpPr>
        <p:spPr>
          <a:xfrm>
            <a:off x="4114800" y="4479961"/>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31" name="Text Placeholder 31"/>
          <p:cNvSpPr>
            <a:spLocks noGrp="1"/>
          </p:cNvSpPr>
          <p:nvPr>
            <p:ph type="body" sz="quarter" idx="147" hasCustomPrompt="1"/>
          </p:nvPr>
        </p:nvSpPr>
        <p:spPr>
          <a:xfrm>
            <a:off x="4114800" y="5181311"/>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32" name="Text Placeholder 31"/>
          <p:cNvSpPr>
            <a:spLocks noGrp="1"/>
          </p:cNvSpPr>
          <p:nvPr>
            <p:ph type="body" sz="quarter" idx="148" hasCustomPrompt="1"/>
          </p:nvPr>
        </p:nvSpPr>
        <p:spPr>
          <a:xfrm>
            <a:off x="4114800" y="5323361"/>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33" name="Text Placeholder 23"/>
          <p:cNvSpPr>
            <a:spLocks noGrp="1"/>
          </p:cNvSpPr>
          <p:nvPr>
            <p:ph type="body" sz="quarter" idx="149" hasCustomPrompt="1"/>
          </p:nvPr>
        </p:nvSpPr>
        <p:spPr>
          <a:xfrm>
            <a:off x="4114798" y="5568232"/>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34" name="Text Placeholder 23"/>
          <p:cNvSpPr>
            <a:spLocks noGrp="1"/>
          </p:cNvSpPr>
          <p:nvPr>
            <p:ph type="body" sz="quarter" idx="150" hasCustomPrompt="1"/>
          </p:nvPr>
        </p:nvSpPr>
        <p:spPr>
          <a:xfrm>
            <a:off x="4354940" y="5556692"/>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35" name="Text Placeholder 23"/>
          <p:cNvSpPr>
            <a:spLocks noGrp="1"/>
          </p:cNvSpPr>
          <p:nvPr>
            <p:ph type="body" sz="quarter" idx="151" hasCustomPrompt="1"/>
          </p:nvPr>
        </p:nvSpPr>
        <p:spPr>
          <a:xfrm>
            <a:off x="5114055" y="5568232"/>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36" name="Text Placeholder 23"/>
          <p:cNvSpPr>
            <a:spLocks noGrp="1"/>
          </p:cNvSpPr>
          <p:nvPr>
            <p:ph type="body" sz="quarter" idx="152" hasCustomPrompt="1"/>
          </p:nvPr>
        </p:nvSpPr>
        <p:spPr>
          <a:xfrm>
            <a:off x="5439050" y="5556692"/>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37" name="Text Placeholder 27"/>
          <p:cNvSpPr>
            <a:spLocks noGrp="1"/>
          </p:cNvSpPr>
          <p:nvPr>
            <p:ph type="body" sz="quarter" idx="153" hasCustomPrompt="1"/>
          </p:nvPr>
        </p:nvSpPr>
        <p:spPr>
          <a:xfrm>
            <a:off x="4114800" y="5694516"/>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38" name="Text Placeholder 27"/>
          <p:cNvSpPr>
            <a:spLocks noGrp="1"/>
          </p:cNvSpPr>
          <p:nvPr>
            <p:ph type="body" sz="quarter" idx="154" hasCustomPrompt="1"/>
          </p:nvPr>
        </p:nvSpPr>
        <p:spPr>
          <a:xfrm>
            <a:off x="4384980" y="5688746"/>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239" name="Text Placeholder 19"/>
          <p:cNvSpPr>
            <a:spLocks noGrp="1"/>
          </p:cNvSpPr>
          <p:nvPr>
            <p:ph type="body" sz="quarter" idx="155" hasCustomPrompt="1"/>
          </p:nvPr>
        </p:nvSpPr>
        <p:spPr>
          <a:xfrm>
            <a:off x="4114800" y="61413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40" name="Text Placeholder 21"/>
          <p:cNvSpPr>
            <a:spLocks noGrp="1"/>
          </p:cNvSpPr>
          <p:nvPr>
            <p:ph type="body" sz="quarter" idx="156" hasCustomPrompt="1"/>
          </p:nvPr>
        </p:nvSpPr>
        <p:spPr>
          <a:xfrm>
            <a:off x="4114800" y="63121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41" name="Text Placeholder 31"/>
          <p:cNvSpPr>
            <a:spLocks noGrp="1"/>
          </p:cNvSpPr>
          <p:nvPr>
            <p:ph type="body" sz="quarter" idx="157" hasCustomPrompt="1"/>
          </p:nvPr>
        </p:nvSpPr>
        <p:spPr>
          <a:xfrm>
            <a:off x="4114800" y="7013527"/>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42" name="Text Placeholder 31"/>
          <p:cNvSpPr>
            <a:spLocks noGrp="1"/>
          </p:cNvSpPr>
          <p:nvPr>
            <p:ph type="body" sz="quarter" idx="158" hasCustomPrompt="1"/>
          </p:nvPr>
        </p:nvSpPr>
        <p:spPr>
          <a:xfrm>
            <a:off x="4114800" y="7155577"/>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43" name="Text Placeholder 23"/>
          <p:cNvSpPr>
            <a:spLocks noGrp="1"/>
          </p:cNvSpPr>
          <p:nvPr>
            <p:ph type="body" sz="quarter" idx="159" hasCustomPrompt="1"/>
          </p:nvPr>
        </p:nvSpPr>
        <p:spPr>
          <a:xfrm>
            <a:off x="4114798" y="74004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44" name="Text Placeholder 23"/>
          <p:cNvSpPr>
            <a:spLocks noGrp="1"/>
          </p:cNvSpPr>
          <p:nvPr>
            <p:ph type="body" sz="quarter" idx="160" hasCustomPrompt="1"/>
          </p:nvPr>
        </p:nvSpPr>
        <p:spPr>
          <a:xfrm>
            <a:off x="4354940" y="73889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45" name="Text Placeholder 23"/>
          <p:cNvSpPr>
            <a:spLocks noGrp="1"/>
          </p:cNvSpPr>
          <p:nvPr>
            <p:ph type="body" sz="quarter" idx="161" hasCustomPrompt="1"/>
          </p:nvPr>
        </p:nvSpPr>
        <p:spPr>
          <a:xfrm>
            <a:off x="5114055" y="74004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46" name="Text Placeholder 23"/>
          <p:cNvSpPr>
            <a:spLocks noGrp="1"/>
          </p:cNvSpPr>
          <p:nvPr>
            <p:ph type="body" sz="quarter" idx="162" hasCustomPrompt="1"/>
          </p:nvPr>
        </p:nvSpPr>
        <p:spPr>
          <a:xfrm>
            <a:off x="5439050" y="73889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47" name="Text Placeholder 27"/>
          <p:cNvSpPr>
            <a:spLocks noGrp="1"/>
          </p:cNvSpPr>
          <p:nvPr>
            <p:ph type="body" sz="quarter" idx="163" hasCustomPrompt="1"/>
          </p:nvPr>
        </p:nvSpPr>
        <p:spPr>
          <a:xfrm>
            <a:off x="4114800" y="75267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48" name="Text Placeholder 27"/>
          <p:cNvSpPr>
            <a:spLocks noGrp="1"/>
          </p:cNvSpPr>
          <p:nvPr>
            <p:ph type="body" sz="quarter" idx="164" hasCustomPrompt="1"/>
          </p:nvPr>
        </p:nvSpPr>
        <p:spPr>
          <a:xfrm>
            <a:off x="4384980" y="75209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
        <p:nvSpPr>
          <p:cNvPr id="249" name="Text Placeholder 19"/>
          <p:cNvSpPr>
            <a:spLocks noGrp="1"/>
          </p:cNvSpPr>
          <p:nvPr>
            <p:ph type="body" sz="quarter" idx="165" hasCustomPrompt="1"/>
          </p:nvPr>
        </p:nvSpPr>
        <p:spPr>
          <a:xfrm>
            <a:off x="4114800" y="7965649"/>
            <a:ext cx="1905000" cy="152400"/>
          </a:xfrm>
        </p:spPr>
        <p:txBody>
          <a:bodyPr lIns="0" tIns="0" rIns="0" bIns="0" anchor="ctr">
            <a:noAutofit/>
          </a:bodyPr>
          <a:lstStyle>
            <a:lvl1pPr marL="0" indent="0">
              <a:lnSpc>
                <a:spcPct val="80000"/>
              </a:lnSpc>
              <a:spcBef>
                <a:spcPts val="0"/>
              </a:spcBef>
              <a:buNone/>
              <a:defRPr sz="1200" b="0">
                <a:solidFill>
                  <a:schemeClr val="accent4"/>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[Name]</a:t>
            </a:r>
          </a:p>
        </p:txBody>
      </p:sp>
      <p:sp>
        <p:nvSpPr>
          <p:cNvPr id="250" name="Text Placeholder 21"/>
          <p:cNvSpPr>
            <a:spLocks noGrp="1"/>
          </p:cNvSpPr>
          <p:nvPr>
            <p:ph type="body" sz="quarter" idx="166" hasCustomPrompt="1"/>
          </p:nvPr>
        </p:nvSpPr>
        <p:spPr>
          <a:xfrm>
            <a:off x="4114800" y="8136477"/>
            <a:ext cx="1901536" cy="128016"/>
          </a:xfrm>
        </p:spPr>
        <p:txBody>
          <a:bodyPr lIns="0" tIns="0" rIns="0" bIns="0" anchor="ctr">
            <a:noAutofit/>
          </a:bodyPr>
          <a:lstStyle>
            <a:lvl1pPr marL="0" indent="0">
              <a:lnSpc>
                <a:spcPct val="80000"/>
              </a:lnSpc>
              <a:spcBef>
                <a:spcPts val="0"/>
              </a:spcBef>
              <a:buNone/>
              <a:defRPr sz="900" b="0">
                <a:solidFill>
                  <a:schemeClr val="accent5"/>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51" name="Text Placeholder 31"/>
          <p:cNvSpPr>
            <a:spLocks noGrp="1"/>
          </p:cNvSpPr>
          <p:nvPr>
            <p:ph type="body" sz="quarter" idx="167" hasCustomPrompt="1"/>
          </p:nvPr>
        </p:nvSpPr>
        <p:spPr>
          <a:xfrm>
            <a:off x="4114800" y="8837827"/>
            <a:ext cx="2743200" cy="128016"/>
          </a:xfrm>
        </p:spPr>
        <p:txBody>
          <a:bodyPr lIns="0" tIns="0" rIns="0" bIns="0">
            <a:noAutofit/>
          </a:bodyPr>
          <a:lstStyle>
            <a:lvl1pPr marL="0" indent="0">
              <a:lnSpc>
                <a:spcPct val="80000"/>
              </a:lnSpc>
              <a:spcBef>
                <a:spcPts val="0"/>
              </a:spcBef>
              <a:buNone/>
              <a:defRPr sz="900" b="1" baseline="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[Company]</a:t>
            </a:r>
          </a:p>
        </p:txBody>
      </p:sp>
      <p:sp>
        <p:nvSpPr>
          <p:cNvPr id="252" name="Text Placeholder 31"/>
          <p:cNvSpPr>
            <a:spLocks noGrp="1"/>
          </p:cNvSpPr>
          <p:nvPr>
            <p:ph type="body" sz="quarter" idx="168" hasCustomPrompt="1"/>
          </p:nvPr>
        </p:nvSpPr>
        <p:spPr>
          <a:xfrm>
            <a:off x="4114800" y="8979877"/>
            <a:ext cx="2743200" cy="128016"/>
          </a:xfrm>
        </p:spPr>
        <p:txBody>
          <a:bodyPr lIns="0" tIns="0" rIns="0" bIns="0">
            <a:noAutofit/>
          </a:bodyPr>
          <a:lstStyle>
            <a:lvl1pPr marL="0" indent="0">
              <a:lnSpc>
                <a:spcPct val="80000"/>
              </a:lnSpc>
              <a:spcBef>
                <a:spcPts val="0"/>
              </a:spcBef>
              <a:buNone/>
              <a:defRPr sz="900">
                <a:solidFill>
                  <a:schemeClr val="accent5"/>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 City, ST ZIP Code]</a:t>
            </a:r>
          </a:p>
        </p:txBody>
      </p:sp>
      <p:sp>
        <p:nvSpPr>
          <p:cNvPr id="253" name="Text Placeholder 23"/>
          <p:cNvSpPr>
            <a:spLocks noGrp="1"/>
          </p:cNvSpPr>
          <p:nvPr>
            <p:ph type="body" sz="quarter" idx="169" hasCustomPrompt="1"/>
          </p:nvPr>
        </p:nvSpPr>
        <p:spPr>
          <a:xfrm>
            <a:off x="4114798" y="9224748"/>
            <a:ext cx="228602"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TEL |</a:t>
            </a:r>
          </a:p>
        </p:txBody>
      </p:sp>
      <p:sp>
        <p:nvSpPr>
          <p:cNvPr id="254" name="Text Placeholder 23"/>
          <p:cNvSpPr>
            <a:spLocks noGrp="1"/>
          </p:cNvSpPr>
          <p:nvPr>
            <p:ph type="body" sz="quarter" idx="170" hasCustomPrompt="1"/>
          </p:nvPr>
        </p:nvSpPr>
        <p:spPr>
          <a:xfrm>
            <a:off x="4354940" y="92132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[Phone.No.]</a:t>
            </a:r>
          </a:p>
        </p:txBody>
      </p:sp>
      <p:sp>
        <p:nvSpPr>
          <p:cNvPr id="255" name="Text Placeholder 23"/>
          <p:cNvSpPr>
            <a:spLocks noGrp="1"/>
          </p:cNvSpPr>
          <p:nvPr>
            <p:ph type="body" sz="quarter" idx="171" hasCustomPrompt="1"/>
          </p:nvPr>
        </p:nvSpPr>
        <p:spPr>
          <a:xfrm>
            <a:off x="5114055" y="9224748"/>
            <a:ext cx="310327" cy="128016"/>
          </a:xfrm>
        </p:spPr>
        <p:txBody>
          <a:bodyPr lIns="0" tIns="0" rIns="0" bIns="0" anchor="ctr">
            <a:noAutofit/>
          </a:bodyPr>
          <a:lstStyle>
            <a:lvl1pPr marL="0" indent="0">
              <a:lnSpc>
                <a:spcPct val="80000"/>
              </a:lnSpc>
              <a:spcBef>
                <a:spcPts val="0"/>
              </a:spcBef>
              <a:buNone/>
              <a:defRPr sz="700">
                <a:solidFill>
                  <a:schemeClr val="accent4"/>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 |</a:t>
            </a:r>
          </a:p>
        </p:txBody>
      </p:sp>
      <p:sp>
        <p:nvSpPr>
          <p:cNvPr id="256" name="Text Placeholder 23"/>
          <p:cNvSpPr>
            <a:spLocks noGrp="1"/>
          </p:cNvSpPr>
          <p:nvPr>
            <p:ph type="body" sz="quarter" idx="172" hasCustomPrompt="1"/>
          </p:nvPr>
        </p:nvSpPr>
        <p:spPr>
          <a:xfrm>
            <a:off x="5439050" y="9213208"/>
            <a:ext cx="1418950" cy="128016"/>
          </a:xfrm>
        </p:spPr>
        <p:txBody>
          <a:bodyPr lIns="0" tIns="0" rIns="0" bIns="0" anchor="ctr">
            <a:noAutofit/>
          </a:bodyPr>
          <a:lstStyle>
            <a:lvl1pPr marL="0" indent="0">
              <a:lnSpc>
                <a:spcPct val="80000"/>
              </a:lnSpc>
              <a:spcBef>
                <a:spcPts val="0"/>
              </a:spcBef>
              <a:buNone/>
              <a:defRPr sz="900">
                <a:solidFill>
                  <a:schemeClr val="accent5"/>
                </a:solidFill>
              </a:defRPr>
            </a:lvl1pPr>
            <a:lvl2pPr marL="0" indent="0">
              <a:spcBef>
                <a:spcPts val="0"/>
              </a:spcBef>
              <a:buNone/>
              <a:defRPr sz="700"/>
            </a:lvl2pPr>
            <a:lvl3pPr marL="0" indent="0">
              <a:spcBef>
                <a:spcPts val="0"/>
              </a:spcBef>
              <a:buNone/>
              <a:defRPr sz="700"/>
            </a:lvl3pPr>
            <a:lvl4pPr marL="0" indent="0">
              <a:spcBef>
                <a:spcPts val="0"/>
              </a:spcBef>
              <a:buNone/>
              <a:defRPr sz="700"/>
            </a:lvl4pPr>
            <a:lvl5pPr marL="0" indent="0">
              <a:spcBef>
                <a:spcPts val="0"/>
              </a:spcBef>
              <a:buNone/>
              <a:defRPr sz="700"/>
            </a:lvl5pPr>
          </a:lstStyle>
          <a:p>
            <a:pPr lvl="0"/>
            <a:r>
              <a:rPr/>
              <a:t>[Email]</a:t>
            </a:r>
          </a:p>
        </p:txBody>
      </p:sp>
      <p:sp>
        <p:nvSpPr>
          <p:cNvPr id="257" name="Text Placeholder 27"/>
          <p:cNvSpPr>
            <a:spLocks noGrp="1"/>
          </p:cNvSpPr>
          <p:nvPr>
            <p:ph type="body" sz="quarter" idx="173" hasCustomPrompt="1"/>
          </p:nvPr>
        </p:nvSpPr>
        <p:spPr>
          <a:xfrm>
            <a:off x="4114800" y="9351032"/>
            <a:ext cx="245186" cy="128016"/>
          </a:xfrm>
        </p:spPr>
        <p:txBody>
          <a:bodyPr lIns="0" tIns="0" rIns="0" bIns="0" anchor="ctr">
            <a:noAutofit/>
          </a:bodyPr>
          <a:lstStyle>
            <a:lvl1pPr marL="0" indent="0">
              <a:lnSpc>
                <a:spcPct val="80000"/>
              </a:lnSpc>
              <a:spcBef>
                <a:spcPts val="0"/>
              </a:spcBef>
              <a:buFontTx/>
              <a:buNone/>
              <a:defRPr sz="700" baseline="0">
                <a:solidFill>
                  <a:schemeClr val="accent4"/>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t>
            </a:r>
          </a:p>
        </p:txBody>
      </p:sp>
      <p:sp>
        <p:nvSpPr>
          <p:cNvPr id="258" name="Text Placeholder 27"/>
          <p:cNvSpPr>
            <a:spLocks noGrp="1"/>
          </p:cNvSpPr>
          <p:nvPr>
            <p:ph type="body" sz="quarter" idx="174" hasCustomPrompt="1"/>
          </p:nvPr>
        </p:nvSpPr>
        <p:spPr>
          <a:xfrm>
            <a:off x="4384980" y="9345262"/>
            <a:ext cx="2473020" cy="128016"/>
          </a:xfrm>
        </p:spPr>
        <p:txBody>
          <a:bodyPr lIns="0" tIns="0" rIns="0" bIns="0" anchor="ctr">
            <a:noAutofit/>
          </a:bodyPr>
          <a:lstStyle>
            <a:lvl1pPr marL="0" indent="0">
              <a:lnSpc>
                <a:spcPct val="80000"/>
              </a:lnSpc>
              <a:spcBef>
                <a:spcPts val="0"/>
              </a:spcBef>
              <a:buFontTx/>
              <a:buNone/>
              <a:defRPr sz="900" baseline="0">
                <a:solidFill>
                  <a:schemeClr val="accent5"/>
                </a:solidFill>
              </a:defRPr>
            </a:lvl1pPr>
            <a:lvl2pPr marL="0" indent="0">
              <a:spcBef>
                <a:spcPts val="0"/>
              </a:spcBef>
              <a:buFontTx/>
              <a:buNone/>
              <a:defRPr sz="700">
                <a:solidFill>
                  <a:schemeClr val="accent1"/>
                </a:solidFill>
              </a:defRPr>
            </a:lvl2pPr>
            <a:lvl3pPr marL="0" indent="0">
              <a:spcBef>
                <a:spcPts val="0"/>
              </a:spcBef>
              <a:buFontTx/>
              <a:buNone/>
              <a:defRPr sz="700">
                <a:solidFill>
                  <a:schemeClr val="accent1"/>
                </a:solidFill>
              </a:defRPr>
            </a:lvl3pPr>
            <a:lvl4pPr marL="0" indent="0">
              <a:spcBef>
                <a:spcPts val="0"/>
              </a:spcBef>
              <a:buFontTx/>
              <a:buNone/>
              <a:defRPr sz="700">
                <a:solidFill>
                  <a:schemeClr val="accent1"/>
                </a:solidFill>
              </a:defRPr>
            </a:lvl4pPr>
            <a:lvl5pPr marL="0" indent="0">
              <a:spcBef>
                <a:spcPts val="0"/>
              </a:spcBef>
              <a:buFontTx/>
              <a:buNone/>
              <a:defRPr sz="700">
                <a:solidFill>
                  <a:schemeClr val="accent1"/>
                </a:solidFill>
              </a:defRPr>
            </a:lvl5pPr>
          </a:lstStyle>
          <a:p>
            <a:pPr lvl="0"/>
            <a:r>
              <a:rPr/>
              <a:t>[Web Address]</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business card grid" hidden="1"/>
          <p:cNvGrpSpPr/>
          <p:nvPr userDrawn="1"/>
        </p:nvGrpSpPr>
        <p:grpSpPr>
          <a:xfrm>
            <a:off x="685800" y="452618"/>
            <a:ext cx="6400800" cy="9148542"/>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a:t>Click to edit Master title style</a:t>
            </a:r>
            <a:endParaRPr lang="en-GB"/>
          </a:p>
        </p:txBody>
      </p:sp>
      <p:sp>
        <p:nvSpPr>
          <p:cNvPr id="3" name="Text Placehold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endParaRPr lang="en-GB"/>
          </a:p>
        </p:txBody>
      </p:sp>
      <p:sp>
        <p:nvSpPr>
          <p:cNvPr id="4" name="Date Placehold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C4B9D2A2-FC5D-4E38-84C4-91BB2860F0FC}" type="datetimeFigureOut">
              <a:rPr lang="en-US"/>
              <a:t>7/31/2013</a:t>
            </a:fld>
            <a:endParaRPr/>
          </a:p>
        </p:txBody>
      </p:sp>
      <p:sp>
        <p:nvSpPr>
          <p:cNvPr id="5" name="Footer Placehold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a:p>
        </p:txBody>
      </p:sp>
      <p:sp>
        <p:nvSpPr>
          <p:cNvPr id="6" name="Slide Number Placehold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ADECF1AC-24A7-42A4-9FAC-3CE63B9FFA68}" type="slidenum">
              <a:rPr/>
              <a:t>‹#›</a:t>
            </a:fld>
            <a:endParaRPr/>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 Placeholder 102"/>
          <p:cNvSpPr>
            <a:spLocks noGrp="1"/>
          </p:cNvSpPr>
          <p:nvPr>
            <p:ph type="body" sz="quarter" idx="10"/>
          </p:nvPr>
        </p:nvSpPr>
        <p:spPr/>
        <p:txBody>
          <a:bodyPr/>
          <a:lstStyle/>
          <a:p>
            <a:r>
              <a:rPr lang="en-US" dirty="0" smtClean="0"/>
              <a:t>Roberto </a:t>
            </a:r>
            <a:r>
              <a:rPr lang="en-US" dirty="0" err="1" smtClean="0"/>
              <a:t>Tamburello</a:t>
            </a:r>
            <a:endParaRPr lang="en-US" dirty="0" smtClean="0"/>
          </a:p>
          <a:p>
            <a:endParaRPr lang="en-US" dirty="0"/>
          </a:p>
        </p:txBody>
      </p:sp>
      <p:sp>
        <p:nvSpPr>
          <p:cNvPr id="104" name="Text Placeholder 103"/>
          <p:cNvSpPr>
            <a:spLocks noGrp="1"/>
          </p:cNvSpPr>
          <p:nvPr>
            <p:ph type="body" sz="quarter" idx="11"/>
          </p:nvPr>
        </p:nvSpPr>
        <p:spPr/>
        <p:txBody>
          <a:bodyPr/>
          <a:lstStyle/>
          <a:p>
            <a:r>
              <a:rPr lang="en-US" smtClean="0"/>
              <a:t>Vice President</a:t>
            </a:r>
            <a:endParaRPr lang="en-US" dirty="0"/>
          </a:p>
        </p:txBody>
      </p:sp>
      <p:sp>
        <p:nvSpPr>
          <p:cNvPr id="108" name="Text Placeholder 107"/>
          <p:cNvSpPr>
            <a:spLocks noGrp="1"/>
          </p:cNvSpPr>
          <p:nvPr>
            <p:ph type="body" sz="quarter" idx="80"/>
          </p:nvPr>
        </p:nvSpPr>
        <p:spPr/>
        <p:txBody>
          <a:bodyPr/>
          <a:lstStyle/>
          <a:p>
            <a:r>
              <a:rPr lang="en-US" dirty="0" err="1" smtClean="0"/>
              <a:t>Contoso</a:t>
            </a:r>
            <a:r>
              <a:rPr lang="en-US" dirty="0" smtClean="0"/>
              <a:t> Pharmaceuticals</a:t>
            </a:r>
            <a:endParaRPr lang="en-US" dirty="0"/>
          </a:p>
        </p:txBody>
      </p:sp>
      <p:sp>
        <p:nvSpPr>
          <p:cNvPr id="107" name="Text Placeholder 106"/>
          <p:cNvSpPr>
            <a:spLocks noGrp="1"/>
          </p:cNvSpPr>
          <p:nvPr>
            <p:ph type="body" sz="quarter" idx="16"/>
          </p:nvPr>
        </p:nvSpPr>
        <p:spPr/>
        <p:txBody>
          <a:bodyPr/>
          <a:lstStyle/>
          <a:p>
            <a:r>
              <a:rPr lang="en-US" dirty="0" smtClean="0"/>
              <a:t>1234 First Street, Brunswick, GA 98052</a:t>
            </a:r>
            <a:endParaRPr lang="en-US" dirty="0"/>
          </a:p>
        </p:txBody>
      </p:sp>
      <p:sp>
        <p:nvSpPr>
          <p:cNvPr id="105" name="Text Placeholder 104"/>
          <p:cNvSpPr>
            <a:spLocks noGrp="1"/>
          </p:cNvSpPr>
          <p:nvPr>
            <p:ph type="body" sz="quarter" idx="12"/>
          </p:nvPr>
        </p:nvSpPr>
        <p:spPr/>
        <p:txBody>
          <a:bodyPr/>
          <a:lstStyle/>
          <a:p>
            <a:r>
              <a:rPr lang="en-US" smtClean="0"/>
              <a:t>TEL |</a:t>
            </a:r>
            <a:endParaRPr lang="en-US" dirty="0"/>
          </a:p>
        </p:txBody>
      </p:sp>
      <p:sp>
        <p:nvSpPr>
          <p:cNvPr id="110" name="Text Placeholder 109"/>
          <p:cNvSpPr>
            <a:spLocks noGrp="1"/>
          </p:cNvSpPr>
          <p:nvPr>
            <p:ph type="body" sz="quarter" idx="82"/>
          </p:nvPr>
        </p:nvSpPr>
        <p:spPr/>
        <p:txBody>
          <a:bodyPr/>
          <a:lstStyle/>
          <a:p>
            <a:r>
              <a:rPr lang="en-US" smtClean="0"/>
              <a:t>360.555.0150</a:t>
            </a:r>
            <a:endParaRPr lang="en-US" dirty="0"/>
          </a:p>
        </p:txBody>
      </p:sp>
      <p:sp>
        <p:nvSpPr>
          <p:cNvPr id="109" name="Text Placeholder 108"/>
          <p:cNvSpPr>
            <a:spLocks noGrp="1"/>
          </p:cNvSpPr>
          <p:nvPr>
            <p:ph type="body" sz="quarter" idx="81"/>
          </p:nvPr>
        </p:nvSpPr>
        <p:spPr/>
        <p:txBody>
          <a:bodyPr/>
          <a:lstStyle/>
          <a:p>
            <a:r>
              <a:rPr lang="en-US" smtClean="0"/>
              <a:t>EMAIL |</a:t>
            </a:r>
            <a:endParaRPr lang="en-US" dirty="0"/>
          </a:p>
        </p:txBody>
      </p:sp>
      <p:sp>
        <p:nvSpPr>
          <p:cNvPr id="111" name="Text Placeholder 110"/>
          <p:cNvSpPr>
            <a:spLocks noGrp="1"/>
          </p:cNvSpPr>
          <p:nvPr>
            <p:ph type="body" sz="quarter" idx="83"/>
          </p:nvPr>
        </p:nvSpPr>
        <p:spPr/>
        <p:txBody>
          <a:bodyPr/>
          <a:lstStyle/>
          <a:p>
            <a:r>
              <a:rPr lang="en-US" smtClean="0"/>
              <a:t>rtamburello@contoso.com</a:t>
            </a:r>
            <a:endParaRPr lang="en-US" dirty="0"/>
          </a:p>
        </p:txBody>
      </p:sp>
      <p:sp>
        <p:nvSpPr>
          <p:cNvPr id="106" name="Text Placeholder 105"/>
          <p:cNvSpPr>
            <a:spLocks noGrp="1"/>
          </p:cNvSpPr>
          <p:nvPr>
            <p:ph type="body" sz="quarter" idx="14"/>
          </p:nvPr>
        </p:nvSpPr>
        <p:spPr/>
        <p:txBody>
          <a:bodyPr/>
          <a:lstStyle/>
          <a:p>
            <a:r>
              <a:rPr lang="en-US" dirty="0" smtClean="0"/>
              <a:t>WEB |</a:t>
            </a:r>
            <a:endParaRPr lang="en-US" dirty="0"/>
          </a:p>
        </p:txBody>
      </p:sp>
      <p:sp>
        <p:nvSpPr>
          <p:cNvPr id="112" name="Text Placeholder 111"/>
          <p:cNvSpPr>
            <a:spLocks noGrp="1"/>
          </p:cNvSpPr>
          <p:nvPr>
            <p:ph type="body" sz="quarter" idx="84"/>
          </p:nvPr>
        </p:nvSpPr>
        <p:spPr/>
        <p:txBody>
          <a:bodyPr/>
          <a:lstStyle/>
          <a:p>
            <a:r>
              <a:rPr lang="en-US" dirty="0" smtClean="0"/>
              <a:t>www.contoso.com</a:t>
            </a:r>
            <a:endParaRPr lang="en-US" dirty="0"/>
          </a:p>
        </p:txBody>
      </p:sp>
      <p:sp>
        <p:nvSpPr>
          <p:cNvPr id="263" name="Text Placeholder 262"/>
          <p:cNvSpPr>
            <a:spLocks noGrp="1"/>
          </p:cNvSpPr>
          <p:nvPr>
            <p:ph type="body" sz="quarter" idx="85"/>
          </p:nvPr>
        </p:nvSpPr>
        <p:spPr/>
        <p:txBody>
          <a:bodyPr/>
          <a:lstStyle/>
          <a:p>
            <a:endParaRPr lang="en-US"/>
          </a:p>
        </p:txBody>
      </p:sp>
      <p:sp>
        <p:nvSpPr>
          <p:cNvPr id="264" name="Text Placeholder 263"/>
          <p:cNvSpPr>
            <a:spLocks noGrp="1"/>
          </p:cNvSpPr>
          <p:nvPr>
            <p:ph type="body" sz="quarter" idx="86"/>
          </p:nvPr>
        </p:nvSpPr>
        <p:spPr/>
        <p:txBody>
          <a:bodyPr/>
          <a:lstStyle/>
          <a:p>
            <a:endParaRPr lang="en-US"/>
          </a:p>
        </p:txBody>
      </p:sp>
      <p:sp>
        <p:nvSpPr>
          <p:cNvPr id="265" name="Text Placeholder 264"/>
          <p:cNvSpPr>
            <a:spLocks noGrp="1"/>
          </p:cNvSpPr>
          <p:nvPr>
            <p:ph type="body" sz="quarter" idx="87"/>
          </p:nvPr>
        </p:nvSpPr>
        <p:spPr/>
        <p:txBody>
          <a:bodyPr/>
          <a:lstStyle/>
          <a:p>
            <a:endParaRPr lang="en-US"/>
          </a:p>
        </p:txBody>
      </p:sp>
      <p:sp>
        <p:nvSpPr>
          <p:cNvPr id="266" name="Text Placeholder 265"/>
          <p:cNvSpPr>
            <a:spLocks noGrp="1"/>
          </p:cNvSpPr>
          <p:nvPr>
            <p:ph type="body" sz="quarter" idx="88"/>
          </p:nvPr>
        </p:nvSpPr>
        <p:spPr/>
        <p:txBody>
          <a:bodyPr/>
          <a:lstStyle/>
          <a:p>
            <a:endParaRPr lang="en-US"/>
          </a:p>
        </p:txBody>
      </p:sp>
      <p:sp>
        <p:nvSpPr>
          <p:cNvPr id="117" name="Text Placeholder 116"/>
          <p:cNvSpPr>
            <a:spLocks noGrp="1"/>
          </p:cNvSpPr>
          <p:nvPr>
            <p:ph type="body" sz="quarter" idx="89"/>
          </p:nvPr>
        </p:nvSpPr>
        <p:spPr/>
        <p:txBody>
          <a:bodyPr/>
          <a:lstStyle/>
          <a:p>
            <a:r>
              <a:rPr lang="en-US" smtClean="0"/>
              <a:t>TEL |</a:t>
            </a:r>
            <a:endParaRPr lang="en-US" dirty="0"/>
          </a:p>
        </p:txBody>
      </p:sp>
      <p:sp>
        <p:nvSpPr>
          <p:cNvPr id="267" name="Text Placeholder 266"/>
          <p:cNvSpPr>
            <a:spLocks noGrp="1"/>
          </p:cNvSpPr>
          <p:nvPr>
            <p:ph type="body" sz="quarter" idx="90"/>
          </p:nvPr>
        </p:nvSpPr>
        <p:spPr/>
        <p:txBody>
          <a:bodyPr/>
          <a:lstStyle/>
          <a:p>
            <a:endParaRPr lang="en-US"/>
          </a:p>
        </p:txBody>
      </p:sp>
      <p:sp>
        <p:nvSpPr>
          <p:cNvPr id="119" name="Text Placeholder 118"/>
          <p:cNvSpPr>
            <a:spLocks noGrp="1"/>
          </p:cNvSpPr>
          <p:nvPr>
            <p:ph type="body" sz="quarter" idx="91"/>
          </p:nvPr>
        </p:nvSpPr>
        <p:spPr/>
        <p:txBody>
          <a:bodyPr/>
          <a:lstStyle/>
          <a:p>
            <a:r>
              <a:rPr lang="en-US" smtClean="0"/>
              <a:t>EMAIL |</a:t>
            </a:r>
            <a:endParaRPr lang="en-US" dirty="0"/>
          </a:p>
        </p:txBody>
      </p:sp>
      <p:sp>
        <p:nvSpPr>
          <p:cNvPr id="268" name="Text Placeholder 267"/>
          <p:cNvSpPr>
            <a:spLocks noGrp="1"/>
          </p:cNvSpPr>
          <p:nvPr>
            <p:ph type="body" sz="quarter" idx="92"/>
          </p:nvPr>
        </p:nvSpPr>
        <p:spPr/>
        <p:txBody>
          <a:bodyPr/>
          <a:lstStyle/>
          <a:p>
            <a:endParaRPr lang="en-US"/>
          </a:p>
        </p:txBody>
      </p:sp>
      <p:sp>
        <p:nvSpPr>
          <p:cNvPr id="121" name="Text Placeholder 120"/>
          <p:cNvSpPr>
            <a:spLocks noGrp="1"/>
          </p:cNvSpPr>
          <p:nvPr>
            <p:ph type="body" sz="quarter" idx="93"/>
          </p:nvPr>
        </p:nvSpPr>
        <p:spPr/>
        <p:txBody>
          <a:bodyPr/>
          <a:lstStyle/>
          <a:p>
            <a:r>
              <a:rPr lang="en-US" smtClean="0"/>
              <a:t>WEB |</a:t>
            </a:r>
            <a:endParaRPr lang="en-US" dirty="0"/>
          </a:p>
        </p:txBody>
      </p:sp>
      <p:sp>
        <p:nvSpPr>
          <p:cNvPr id="269" name="Text Placeholder 268"/>
          <p:cNvSpPr>
            <a:spLocks noGrp="1"/>
          </p:cNvSpPr>
          <p:nvPr>
            <p:ph type="body" sz="quarter" idx="94"/>
          </p:nvPr>
        </p:nvSpPr>
        <p:spPr/>
        <p:txBody>
          <a:bodyPr/>
          <a:lstStyle/>
          <a:p>
            <a:endParaRPr lang="en-US"/>
          </a:p>
        </p:txBody>
      </p:sp>
      <p:sp>
        <p:nvSpPr>
          <p:cNvPr id="279" name="Text Placeholder 278"/>
          <p:cNvSpPr>
            <a:spLocks noGrp="1"/>
          </p:cNvSpPr>
          <p:nvPr>
            <p:ph type="body" sz="quarter" idx="95"/>
          </p:nvPr>
        </p:nvSpPr>
        <p:spPr/>
        <p:txBody>
          <a:bodyPr/>
          <a:lstStyle/>
          <a:p>
            <a:endParaRPr lang="en-US"/>
          </a:p>
        </p:txBody>
      </p:sp>
      <p:sp>
        <p:nvSpPr>
          <p:cNvPr id="280" name="Text Placeholder 279"/>
          <p:cNvSpPr>
            <a:spLocks noGrp="1"/>
          </p:cNvSpPr>
          <p:nvPr>
            <p:ph type="body" sz="quarter" idx="96"/>
          </p:nvPr>
        </p:nvSpPr>
        <p:spPr/>
        <p:txBody>
          <a:bodyPr/>
          <a:lstStyle/>
          <a:p>
            <a:endParaRPr lang="en-US"/>
          </a:p>
        </p:txBody>
      </p:sp>
      <p:sp>
        <p:nvSpPr>
          <p:cNvPr id="281" name="Text Placeholder 280"/>
          <p:cNvSpPr>
            <a:spLocks noGrp="1"/>
          </p:cNvSpPr>
          <p:nvPr>
            <p:ph type="body" sz="quarter" idx="97"/>
          </p:nvPr>
        </p:nvSpPr>
        <p:spPr/>
        <p:txBody>
          <a:bodyPr/>
          <a:lstStyle/>
          <a:p>
            <a:endParaRPr lang="en-US"/>
          </a:p>
        </p:txBody>
      </p:sp>
      <p:sp>
        <p:nvSpPr>
          <p:cNvPr id="282" name="Text Placeholder 281"/>
          <p:cNvSpPr>
            <a:spLocks noGrp="1"/>
          </p:cNvSpPr>
          <p:nvPr>
            <p:ph type="body" sz="quarter" idx="98"/>
          </p:nvPr>
        </p:nvSpPr>
        <p:spPr/>
        <p:txBody>
          <a:bodyPr/>
          <a:lstStyle/>
          <a:p>
            <a:endParaRPr lang="en-US"/>
          </a:p>
        </p:txBody>
      </p:sp>
      <p:sp>
        <p:nvSpPr>
          <p:cNvPr id="127" name="Text Placeholder 126"/>
          <p:cNvSpPr>
            <a:spLocks noGrp="1"/>
          </p:cNvSpPr>
          <p:nvPr>
            <p:ph type="body" sz="quarter" idx="99"/>
          </p:nvPr>
        </p:nvSpPr>
        <p:spPr/>
        <p:txBody>
          <a:bodyPr/>
          <a:lstStyle/>
          <a:p>
            <a:r>
              <a:rPr lang="en-US" smtClean="0"/>
              <a:t>TEL |</a:t>
            </a:r>
            <a:endParaRPr lang="en-US" dirty="0"/>
          </a:p>
        </p:txBody>
      </p:sp>
      <p:sp>
        <p:nvSpPr>
          <p:cNvPr id="283" name="Text Placeholder 282"/>
          <p:cNvSpPr>
            <a:spLocks noGrp="1"/>
          </p:cNvSpPr>
          <p:nvPr>
            <p:ph type="body" sz="quarter" idx="100"/>
          </p:nvPr>
        </p:nvSpPr>
        <p:spPr/>
        <p:txBody>
          <a:bodyPr/>
          <a:lstStyle/>
          <a:p>
            <a:endParaRPr lang="en-US"/>
          </a:p>
        </p:txBody>
      </p:sp>
      <p:sp>
        <p:nvSpPr>
          <p:cNvPr id="129" name="Text Placeholder 128"/>
          <p:cNvSpPr>
            <a:spLocks noGrp="1"/>
          </p:cNvSpPr>
          <p:nvPr>
            <p:ph type="body" sz="quarter" idx="101"/>
          </p:nvPr>
        </p:nvSpPr>
        <p:spPr/>
        <p:txBody>
          <a:bodyPr/>
          <a:lstStyle/>
          <a:p>
            <a:r>
              <a:rPr lang="en-US" smtClean="0"/>
              <a:t>EMAIL |</a:t>
            </a:r>
            <a:endParaRPr lang="en-US" dirty="0"/>
          </a:p>
        </p:txBody>
      </p:sp>
      <p:sp>
        <p:nvSpPr>
          <p:cNvPr id="284" name="Text Placeholder 283"/>
          <p:cNvSpPr>
            <a:spLocks noGrp="1"/>
          </p:cNvSpPr>
          <p:nvPr>
            <p:ph type="body" sz="quarter" idx="102"/>
          </p:nvPr>
        </p:nvSpPr>
        <p:spPr/>
        <p:txBody>
          <a:bodyPr/>
          <a:lstStyle/>
          <a:p>
            <a:endParaRPr lang="en-US"/>
          </a:p>
        </p:txBody>
      </p:sp>
      <p:sp>
        <p:nvSpPr>
          <p:cNvPr id="131" name="Text Placeholder 130"/>
          <p:cNvSpPr>
            <a:spLocks noGrp="1"/>
          </p:cNvSpPr>
          <p:nvPr>
            <p:ph type="body" sz="quarter" idx="103"/>
          </p:nvPr>
        </p:nvSpPr>
        <p:spPr/>
        <p:txBody>
          <a:bodyPr/>
          <a:lstStyle/>
          <a:p>
            <a:r>
              <a:rPr lang="en-US" smtClean="0"/>
              <a:t>WEB |</a:t>
            </a:r>
            <a:endParaRPr lang="en-US" dirty="0"/>
          </a:p>
        </p:txBody>
      </p:sp>
      <p:sp>
        <p:nvSpPr>
          <p:cNvPr id="285" name="Text Placeholder 284"/>
          <p:cNvSpPr>
            <a:spLocks noGrp="1"/>
          </p:cNvSpPr>
          <p:nvPr>
            <p:ph type="body" sz="quarter" idx="104"/>
          </p:nvPr>
        </p:nvSpPr>
        <p:spPr/>
        <p:txBody>
          <a:bodyPr/>
          <a:lstStyle/>
          <a:p>
            <a:endParaRPr lang="en-US"/>
          </a:p>
        </p:txBody>
      </p:sp>
      <p:sp>
        <p:nvSpPr>
          <p:cNvPr id="192" name="Text Placeholder 191"/>
          <p:cNvSpPr>
            <a:spLocks noGrp="1"/>
          </p:cNvSpPr>
          <p:nvPr>
            <p:ph type="body" sz="quarter" idx="105"/>
          </p:nvPr>
        </p:nvSpPr>
        <p:spPr/>
        <p:txBody>
          <a:bodyPr/>
          <a:lstStyle/>
          <a:p>
            <a:endParaRPr lang="en-US"/>
          </a:p>
        </p:txBody>
      </p:sp>
      <p:sp>
        <p:nvSpPr>
          <p:cNvPr id="193" name="Text Placeholder 192"/>
          <p:cNvSpPr>
            <a:spLocks noGrp="1"/>
          </p:cNvSpPr>
          <p:nvPr>
            <p:ph type="body" sz="quarter" idx="106"/>
          </p:nvPr>
        </p:nvSpPr>
        <p:spPr/>
        <p:txBody>
          <a:bodyPr/>
          <a:lstStyle/>
          <a:p>
            <a:endParaRPr lang="en-US"/>
          </a:p>
        </p:txBody>
      </p:sp>
      <p:sp>
        <p:nvSpPr>
          <p:cNvPr id="194" name="Text Placeholder 193"/>
          <p:cNvSpPr>
            <a:spLocks noGrp="1"/>
          </p:cNvSpPr>
          <p:nvPr>
            <p:ph type="body" sz="quarter" idx="107"/>
          </p:nvPr>
        </p:nvSpPr>
        <p:spPr/>
        <p:txBody>
          <a:bodyPr/>
          <a:lstStyle/>
          <a:p>
            <a:endParaRPr lang="en-US"/>
          </a:p>
        </p:txBody>
      </p:sp>
      <p:sp>
        <p:nvSpPr>
          <p:cNvPr id="195" name="Text Placeholder 194"/>
          <p:cNvSpPr>
            <a:spLocks noGrp="1"/>
          </p:cNvSpPr>
          <p:nvPr>
            <p:ph type="body" sz="quarter" idx="108"/>
          </p:nvPr>
        </p:nvSpPr>
        <p:spPr/>
        <p:txBody>
          <a:bodyPr/>
          <a:lstStyle/>
          <a:p>
            <a:endParaRPr lang="en-US"/>
          </a:p>
        </p:txBody>
      </p:sp>
      <p:sp>
        <p:nvSpPr>
          <p:cNvPr id="137" name="Text Placeholder 136"/>
          <p:cNvSpPr>
            <a:spLocks noGrp="1"/>
          </p:cNvSpPr>
          <p:nvPr>
            <p:ph type="body" sz="quarter" idx="109"/>
          </p:nvPr>
        </p:nvSpPr>
        <p:spPr/>
        <p:txBody>
          <a:bodyPr/>
          <a:lstStyle/>
          <a:p>
            <a:r>
              <a:rPr lang="en-US" smtClean="0"/>
              <a:t>TEL |</a:t>
            </a:r>
            <a:endParaRPr lang="en-US" dirty="0"/>
          </a:p>
        </p:txBody>
      </p:sp>
      <p:sp>
        <p:nvSpPr>
          <p:cNvPr id="196" name="Text Placeholder 195"/>
          <p:cNvSpPr>
            <a:spLocks noGrp="1"/>
          </p:cNvSpPr>
          <p:nvPr>
            <p:ph type="body" sz="quarter" idx="110"/>
          </p:nvPr>
        </p:nvSpPr>
        <p:spPr/>
        <p:txBody>
          <a:bodyPr/>
          <a:lstStyle/>
          <a:p>
            <a:endParaRPr lang="en-US"/>
          </a:p>
        </p:txBody>
      </p:sp>
      <p:sp>
        <p:nvSpPr>
          <p:cNvPr id="139" name="Text Placeholder 138"/>
          <p:cNvSpPr>
            <a:spLocks noGrp="1"/>
          </p:cNvSpPr>
          <p:nvPr>
            <p:ph type="body" sz="quarter" idx="111"/>
          </p:nvPr>
        </p:nvSpPr>
        <p:spPr/>
        <p:txBody>
          <a:bodyPr/>
          <a:lstStyle/>
          <a:p>
            <a:r>
              <a:rPr lang="en-US" smtClean="0"/>
              <a:t>EMAIL |</a:t>
            </a:r>
            <a:endParaRPr lang="en-US" dirty="0"/>
          </a:p>
        </p:txBody>
      </p:sp>
      <p:sp>
        <p:nvSpPr>
          <p:cNvPr id="198" name="Text Placeholder 197"/>
          <p:cNvSpPr>
            <a:spLocks noGrp="1"/>
          </p:cNvSpPr>
          <p:nvPr>
            <p:ph type="body" sz="quarter" idx="112"/>
          </p:nvPr>
        </p:nvSpPr>
        <p:spPr/>
        <p:txBody>
          <a:bodyPr/>
          <a:lstStyle/>
          <a:p>
            <a:endParaRPr lang="en-US"/>
          </a:p>
        </p:txBody>
      </p:sp>
      <p:sp>
        <p:nvSpPr>
          <p:cNvPr id="141" name="Text Placeholder 140"/>
          <p:cNvSpPr>
            <a:spLocks noGrp="1"/>
          </p:cNvSpPr>
          <p:nvPr>
            <p:ph type="body" sz="quarter" idx="113"/>
          </p:nvPr>
        </p:nvSpPr>
        <p:spPr/>
        <p:txBody>
          <a:bodyPr/>
          <a:lstStyle/>
          <a:p>
            <a:r>
              <a:rPr lang="en-US" smtClean="0"/>
              <a:t>WEB |</a:t>
            </a:r>
            <a:endParaRPr lang="en-US" dirty="0"/>
          </a:p>
        </p:txBody>
      </p:sp>
      <p:sp>
        <p:nvSpPr>
          <p:cNvPr id="200" name="Text Placeholder 199"/>
          <p:cNvSpPr>
            <a:spLocks noGrp="1"/>
          </p:cNvSpPr>
          <p:nvPr>
            <p:ph type="body" sz="quarter" idx="114"/>
          </p:nvPr>
        </p:nvSpPr>
        <p:spPr/>
        <p:txBody>
          <a:bodyPr/>
          <a:lstStyle/>
          <a:p>
            <a:endParaRPr lang="en-US"/>
          </a:p>
        </p:txBody>
      </p:sp>
      <p:sp>
        <p:nvSpPr>
          <p:cNvPr id="202" name="Text Placeholder 201"/>
          <p:cNvSpPr>
            <a:spLocks noGrp="1"/>
          </p:cNvSpPr>
          <p:nvPr>
            <p:ph type="body" sz="quarter" idx="115"/>
          </p:nvPr>
        </p:nvSpPr>
        <p:spPr/>
        <p:txBody>
          <a:bodyPr/>
          <a:lstStyle/>
          <a:p>
            <a:endParaRPr lang="en-US"/>
          </a:p>
        </p:txBody>
      </p:sp>
      <p:sp>
        <p:nvSpPr>
          <p:cNvPr id="204" name="Text Placeholder 203"/>
          <p:cNvSpPr>
            <a:spLocks noGrp="1"/>
          </p:cNvSpPr>
          <p:nvPr>
            <p:ph type="body" sz="quarter" idx="116"/>
          </p:nvPr>
        </p:nvSpPr>
        <p:spPr/>
        <p:txBody>
          <a:bodyPr/>
          <a:lstStyle/>
          <a:p>
            <a:endParaRPr lang="en-US"/>
          </a:p>
        </p:txBody>
      </p:sp>
      <p:sp>
        <p:nvSpPr>
          <p:cNvPr id="205" name="Text Placeholder 204"/>
          <p:cNvSpPr>
            <a:spLocks noGrp="1"/>
          </p:cNvSpPr>
          <p:nvPr>
            <p:ph type="body" sz="quarter" idx="117"/>
          </p:nvPr>
        </p:nvSpPr>
        <p:spPr/>
        <p:txBody>
          <a:bodyPr/>
          <a:lstStyle/>
          <a:p>
            <a:endParaRPr lang="en-US"/>
          </a:p>
        </p:txBody>
      </p:sp>
      <p:sp>
        <p:nvSpPr>
          <p:cNvPr id="206" name="Text Placeholder 205"/>
          <p:cNvSpPr>
            <a:spLocks noGrp="1"/>
          </p:cNvSpPr>
          <p:nvPr>
            <p:ph type="body" sz="quarter" idx="118"/>
          </p:nvPr>
        </p:nvSpPr>
        <p:spPr/>
        <p:txBody>
          <a:bodyPr/>
          <a:lstStyle/>
          <a:p>
            <a:endParaRPr lang="en-US"/>
          </a:p>
        </p:txBody>
      </p:sp>
      <p:sp>
        <p:nvSpPr>
          <p:cNvPr id="147" name="Text Placeholder 146"/>
          <p:cNvSpPr>
            <a:spLocks noGrp="1"/>
          </p:cNvSpPr>
          <p:nvPr>
            <p:ph type="body" sz="quarter" idx="119"/>
          </p:nvPr>
        </p:nvSpPr>
        <p:spPr/>
        <p:txBody>
          <a:bodyPr/>
          <a:lstStyle/>
          <a:p>
            <a:r>
              <a:rPr lang="en-US" smtClean="0"/>
              <a:t>TEL |</a:t>
            </a:r>
            <a:endParaRPr lang="en-US" dirty="0"/>
          </a:p>
        </p:txBody>
      </p:sp>
      <p:sp>
        <p:nvSpPr>
          <p:cNvPr id="207" name="Text Placeholder 206"/>
          <p:cNvSpPr>
            <a:spLocks noGrp="1"/>
          </p:cNvSpPr>
          <p:nvPr>
            <p:ph type="body" sz="quarter" idx="120"/>
          </p:nvPr>
        </p:nvSpPr>
        <p:spPr/>
        <p:txBody>
          <a:bodyPr/>
          <a:lstStyle/>
          <a:p>
            <a:endParaRPr lang="en-US"/>
          </a:p>
        </p:txBody>
      </p:sp>
      <p:sp>
        <p:nvSpPr>
          <p:cNvPr id="149" name="Text Placeholder 148"/>
          <p:cNvSpPr>
            <a:spLocks noGrp="1"/>
          </p:cNvSpPr>
          <p:nvPr>
            <p:ph type="body" sz="quarter" idx="121"/>
          </p:nvPr>
        </p:nvSpPr>
        <p:spPr/>
        <p:txBody>
          <a:bodyPr/>
          <a:lstStyle/>
          <a:p>
            <a:r>
              <a:rPr lang="en-US" smtClean="0"/>
              <a:t>EMAIL |</a:t>
            </a:r>
            <a:endParaRPr lang="en-US" dirty="0"/>
          </a:p>
        </p:txBody>
      </p:sp>
      <p:sp>
        <p:nvSpPr>
          <p:cNvPr id="208" name="Text Placeholder 207"/>
          <p:cNvSpPr>
            <a:spLocks noGrp="1"/>
          </p:cNvSpPr>
          <p:nvPr>
            <p:ph type="body" sz="quarter" idx="122"/>
          </p:nvPr>
        </p:nvSpPr>
        <p:spPr/>
        <p:txBody>
          <a:bodyPr/>
          <a:lstStyle/>
          <a:p>
            <a:endParaRPr lang="en-US"/>
          </a:p>
        </p:txBody>
      </p:sp>
      <p:sp>
        <p:nvSpPr>
          <p:cNvPr id="151" name="Text Placeholder 150"/>
          <p:cNvSpPr>
            <a:spLocks noGrp="1"/>
          </p:cNvSpPr>
          <p:nvPr>
            <p:ph type="body" sz="quarter" idx="123"/>
          </p:nvPr>
        </p:nvSpPr>
        <p:spPr/>
        <p:txBody>
          <a:bodyPr/>
          <a:lstStyle/>
          <a:p>
            <a:r>
              <a:rPr lang="en-US" smtClean="0"/>
              <a:t>WEB |</a:t>
            </a:r>
            <a:endParaRPr lang="en-US" dirty="0"/>
          </a:p>
        </p:txBody>
      </p:sp>
      <p:sp>
        <p:nvSpPr>
          <p:cNvPr id="209" name="Text Placeholder 208"/>
          <p:cNvSpPr>
            <a:spLocks noGrp="1"/>
          </p:cNvSpPr>
          <p:nvPr>
            <p:ph type="body" sz="quarter" idx="124"/>
          </p:nvPr>
        </p:nvSpPr>
        <p:spPr/>
        <p:txBody>
          <a:bodyPr/>
          <a:lstStyle/>
          <a:p>
            <a:endParaRPr lang="en-US"/>
          </a:p>
        </p:txBody>
      </p:sp>
      <p:sp>
        <p:nvSpPr>
          <p:cNvPr id="210" name="Text Placeholder 209"/>
          <p:cNvSpPr>
            <a:spLocks noGrp="1"/>
          </p:cNvSpPr>
          <p:nvPr>
            <p:ph type="body" sz="quarter" idx="125"/>
          </p:nvPr>
        </p:nvSpPr>
        <p:spPr/>
        <p:txBody>
          <a:bodyPr/>
          <a:lstStyle/>
          <a:p>
            <a:endParaRPr lang="en-US" dirty="0"/>
          </a:p>
        </p:txBody>
      </p:sp>
      <p:sp>
        <p:nvSpPr>
          <p:cNvPr id="211" name="Text Placeholder 210"/>
          <p:cNvSpPr>
            <a:spLocks noGrp="1"/>
          </p:cNvSpPr>
          <p:nvPr>
            <p:ph type="body" sz="quarter" idx="126"/>
          </p:nvPr>
        </p:nvSpPr>
        <p:spPr/>
        <p:txBody>
          <a:bodyPr/>
          <a:lstStyle/>
          <a:p>
            <a:endParaRPr lang="en-US" dirty="0"/>
          </a:p>
        </p:txBody>
      </p:sp>
      <p:sp>
        <p:nvSpPr>
          <p:cNvPr id="212" name="Text Placeholder 211"/>
          <p:cNvSpPr>
            <a:spLocks noGrp="1"/>
          </p:cNvSpPr>
          <p:nvPr>
            <p:ph type="body" sz="quarter" idx="127"/>
          </p:nvPr>
        </p:nvSpPr>
        <p:spPr/>
        <p:txBody>
          <a:bodyPr/>
          <a:lstStyle/>
          <a:p>
            <a:endParaRPr lang="en-US" dirty="0"/>
          </a:p>
        </p:txBody>
      </p:sp>
      <p:sp>
        <p:nvSpPr>
          <p:cNvPr id="213" name="Text Placeholder 212"/>
          <p:cNvSpPr>
            <a:spLocks noGrp="1"/>
          </p:cNvSpPr>
          <p:nvPr>
            <p:ph type="body" sz="quarter" idx="128"/>
          </p:nvPr>
        </p:nvSpPr>
        <p:spPr/>
        <p:txBody>
          <a:bodyPr/>
          <a:lstStyle/>
          <a:p>
            <a:endParaRPr lang="en-US"/>
          </a:p>
        </p:txBody>
      </p:sp>
      <p:sp>
        <p:nvSpPr>
          <p:cNvPr id="157" name="Text Placeholder 156"/>
          <p:cNvSpPr>
            <a:spLocks noGrp="1"/>
          </p:cNvSpPr>
          <p:nvPr>
            <p:ph type="body" sz="quarter" idx="129"/>
          </p:nvPr>
        </p:nvSpPr>
        <p:spPr/>
        <p:txBody>
          <a:bodyPr/>
          <a:lstStyle/>
          <a:p>
            <a:r>
              <a:rPr lang="en-US" dirty="0" smtClean="0"/>
              <a:t>TEL |</a:t>
            </a:r>
            <a:endParaRPr lang="en-US" dirty="0"/>
          </a:p>
        </p:txBody>
      </p:sp>
      <p:sp>
        <p:nvSpPr>
          <p:cNvPr id="214" name="Text Placeholder 213"/>
          <p:cNvSpPr>
            <a:spLocks noGrp="1"/>
          </p:cNvSpPr>
          <p:nvPr>
            <p:ph type="body" sz="quarter" idx="130"/>
          </p:nvPr>
        </p:nvSpPr>
        <p:spPr/>
        <p:txBody>
          <a:bodyPr/>
          <a:lstStyle/>
          <a:p>
            <a:endParaRPr lang="en-US"/>
          </a:p>
        </p:txBody>
      </p:sp>
      <p:sp>
        <p:nvSpPr>
          <p:cNvPr id="159" name="Text Placeholder 158"/>
          <p:cNvSpPr>
            <a:spLocks noGrp="1"/>
          </p:cNvSpPr>
          <p:nvPr>
            <p:ph type="body" sz="quarter" idx="131"/>
          </p:nvPr>
        </p:nvSpPr>
        <p:spPr/>
        <p:txBody>
          <a:bodyPr/>
          <a:lstStyle/>
          <a:p>
            <a:r>
              <a:rPr lang="en-US" smtClean="0"/>
              <a:t>EMAIL |</a:t>
            </a:r>
            <a:endParaRPr lang="en-US" dirty="0"/>
          </a:p>
        </p:txBody>
      </p:sp>
      <p:sp>
        <p:nvSpPr>
          <p:cNvPr id="215" name="Text Placeholder 214"/>
          <p:cNvSpPr>
            <a:spLocks noGrp="1"/>
          </p:cNvSpPr>
          <p:nvPr>
            <p:ph type="body" sz="quarter" idx="132"/>
          </p:nvPr>
        </p:nvSpPr>
        <p:spPr/>
        <p:txBody>
          <a:bodyPr/>
          <a:lstStyle/>
          <a:p>
            <a:endParaRPr lang="en-US"/>
          </a:p>
        </p:txBody>
      </p:sp>
      <p:sp>
        <p:nvSpPr>
          <p:cNvPr id="161" name="Text Placeholder 160"/>
          <p:cNvSpPr>
            <a:spLocks noGrp="1"/>
          </p:cNvSpPr>
          <p:nvPr>
            <p:ph type="body" sz="quarter" idx="133"/>
          </p:nvPr>
        </p:nvSpPr>
        <p:spPr/>
        <p:txBody>
          <a:bodyPr/>
          <a:lstStyle/>
          <a:p>
            <a:r>
              <a:rPr lang="en-US" dirty="0" smtClean="0"/>
              <a:t>WEB |</a:t>
            </a:r>
            <a:endParaRPr lang="en-US" dirty="0"/>
          </a:p>
        </p:txBody>
      </p:sp>
      <p:sp>
        <p:nvSpPr>
          <p:cNvPr id="216" name="Text Placeholder 215"/>
          <p:cNvSpPr>
            <a:spLocks noGrp="1"/>
          </p:cNvSpPr>
          <p:nvPr>
            <p:ph type="body" sz="quarter" idx="134"/>
          </p:nvPr>
        </p:nvSpPr>
        <p:spPr/>
        <p:txBody>
          <a:bodyPr/>
          <a:lstStyle/>
          <a:p>
            <a:endParaRPr lang="en-US" dirty="0"/>
          </a:p>
        </p:txBody>
      </p:sp>
      <p:sp>
        <p:nvSpPr>
          <p:cNvPr id="217" name="Text Placeholder 216"/>
          <p:cNvSpPr>
            <a:spLocks noGrp="1"/>
          </p:cNvSpPr>
          <p:nvPr>
            <p:ph type="body" sz="quarter" idx="135"/>
          </p:nvPr>
        </p:nvSpPr>
        <p:spPr/>
        <p:txBody>
          <a:bodyPr/>
          <a:lstStyle/>
          <a:p>
            <a:endParaRPr lang="en-US"/>
          </a:p>
        </p:txBody>
      </p:sp>
      <p:sp>
        <p:nvSpPr>
          <p:cNvPr id="218" name="Text Placeholder 217"/>
          <p:cNvSpPr>
            <a:spLocks noGrp="1"/>
          </p:cNvSpPr>
          <p:nvPr>
            <p:ph type="body" sz="quarter" idx="136"/>
          </p:nvPr>
        </p:nvSpPr>
        <p:spPr/>
        <p:txBody>
          <a:bodyPr/>
          <a:lstStyle/>
          <a:p>
            <a:endParaRPr lang="en-US"/>
          </a:p>
        </p:txBody>
      </p:sp>
      <p:sp>
        <p:nvSpPr>
          <p:cNvPr id="219" name="Text Placeholder 218"/>
          <p:cNvSpPr>
            <a:spLocks noGrp="1"/>
          </p:cNvSpPr>
          <p:nvPr>
            <p:ph type="body" sz="quarter" idx="137"/>
          </p:nvPr>
        </p:nvSpPr>
        <p:spPr/>
        <p:txBody>
          <a:bodyPr/>
          <a:lstStyle/>
          <a:p>
            <a:endParaRPr lang="en-US"/>
          </a:p>
        </p:txBody>
      </p:sp>
      <p:sp>
        <p:nvSpPr>
          <p:cNvPr id="220" name="Text Placeholder 219"/>
          <p:cNvSpPr>
            <a:spLocks noGrp="1"/>
          </p:cNvSpPr>
          <p:nvPr>
            <p:ph type="body" sz="quarter" idx="138"/>
          </p:nvPr>
        </p:nvSpPr>
        <p:spPr/>
        <p:txBody>
          <a:bodyPr/>
          <a:lstStyle/>
          <a:p>
            <a:endParaRPr lang="en-US"/>
          </a:p>
        </p:txBody>
      </p:sp>
      <p:sp>
        <p:nvSpPr>
          <p:cNvPr id="167" name="Text Placeholder 166"/>
          <p:cNvSpPr>
            <a:spLocks noGrp="1"/>
          </p:cNvSpPr>
          <p:nvPr>
            <p:ph type="body" sz="quarter" idx="139"/>
          </p:nvPr>
        </p:nvSpPr>
        <p:spPr/>
        <p:txBody>
          <a:bodyPr/>
          <a:lstStyle/>
          <a:p>
            <a:r>
              <a:rPr lang="en-US" smtClean="0"/>
              <a:t>TEL |</a:t>
            </a:r>
            <a:endParaRPr lang="en-US" dirty="0"/>
          </a:p>
        </p:txBody>
      </p:sp>
      <p:sp>
        <p:nvSpPr>
          <p:cNvPr id="221" name="Text Placeholder 220"/>
          <p:cNvSpPr>
            <a:spLocks noGrp="1"/>
          </p:cNvSpPr>
          <p:nvPr>
            <p:ph type="body" sz="quarter" idx="140"/>
          </p:nvPr>
        </p:nvSpPr>
        <p:spPr/>
        <p:txBody>
          <a:bodyPr/>
          <a:lstStyle/>
          <a:p>
            <a:endParaRPr lang="en-US"/>
          </a:p>
        </p:txBody>
      </p:sp>
      <p:sp>
        <p:nvSpPr>
          <p:cNvPr id="169" name="Text Placeholder 168"/>
          <p:cNvSpPr>
            <a:spLocks noGrp="1"/>
          </p:cNvSpPr>
          <p:nvPr>
            <p:ph type="body" sz="quarter" idx="141"/>
          </p:nvPr>
        </p:nvSpPr>
        <p:spPr/>
        <p:txBody>
          <a:bodyPr/>
          <a:lstStyle/>
          <a:p>
            <a:r>
              <a:rPr lang="en-US" smtClean="0"/>
              <a:t>EMAIL |</a:t>
            </a:r>
            <a:endParaRPr lang="en-US" dirty="0"/>
          </a:p>
        </p:txBody>
      </p:sp>
      <p:sp>
        <p:nvSpPr>
          <p:cNvPr id="222" name="Text Placeholder 221"/>
          <p:cNvSpPr>
            <a:spLocks noGrp="1"/>
          </p:cNvSpPr>
          <p:nvPr>
            <p:ph type="body" sz="quarter" idx="142"/>
          </p:nvPr>
        </p:nvSpPr>
        <p:spPr/>
        <p:txBody>
          <a:bodyPr/>
          <a:lstStyle/>
          <a:p>
            <a:endParaRPr lang="en-US"/>
          </a:p>
        </p:txBody>
      </p:sp>
      <p:sp>
        <p:nvSpPr>
          <p:cNvPr id="171" name="Text Placeholder 170"/>
          <p:cNvSpPr>
            <a:spLocks noGrp="1"/>
          </p:cNvSpPr>
          <p:nvPr>
            <p:ph type="body" sz="quarter" idx="143"/>
          </p:nvPr>
        </p:nvSpPr>
        <p:spPr/>
        <p:txBody>
          <a:bodyPr/>
          <a:lstStyle/>
          <a:p>
            <a:r>
              <a:rPr lang="en-US" smtClean="0"/>
              <a:t>WEB |</a:t>
            </a:r>
            <a:endParaRPr lang="en-US" dirty="0"/>
          </a:p>
        </p:txBody>
      </p:sp>
      <p:sp>
        <p:nvSpPr>
          <p:cNvPr id="223" name="Text Placeholder 222"/>
          <p:cNvSpPr>
            <a:spLocks noGrp="1"/>
          </p:cNvSpPr>
          <p:nvPr>
            <p:ph type="body" sz="quarter" idx="144"/>
          </p:nvPr>
        </p:nvSpPr>
        <p:spPr/>
        <p:txBody>
          <a:bodyPr/>
          <a:lstStyle/>
          <a:p>
            <a:endParaRPr lang="en-US"/>
          </a:p>
        </p:txBody>
      </p:sp>
      <p:sp>
        <p:nvSpPr>
          <p:cNvPr id="288" name="Text Placeholder 287"/>
          <p:cNvSpPr>
            <a:spLocks noGrp="1"/>
          </p:cNvSpPr>
          <p:nvPr>
            <p:ph type="body" sz="quarter" idx="145"/>
          </p:nvPr>
        </p:nvSpPr>
        <p:spPr/>
        <p:txBody>
          <a:bodyPr/>
          <a:lstStyle/>
          <a:p>
            <a:endParaRPr lang="en-US"/>
          </a:p>
        </p:txBody>
      </p:sp>
      <p:sp>
        <p:nvSpPr>
          <p:cNvPr id="289" name="Text Placeholder 288"/>
          <p:cNvSpPr>
            <a:spLocks noGrp="1"/>
          </p:cNvSpPr>
          <p:nvPr>
            <p:ph type="body" sz="quarter" idx="146"/>
          </p:nvPr>
        </p:nvSpPr>
        <p:spPr/>
        <p:txBody>
          <a:bodyPr/>
          <a:lstStyle/>
          <a:p>
            <a:endParaRPr lang="en-US"/>
          </a:p>
        </p:txBody>
      </p:sp>
      <p:sp>
        <p:nvSpPr>
          <p:cNvPr id="290" name="Text Placeholder 289"/>
          <p:cNvSpPr>
            <a:spLocks noGrp="1"/>
          </p:cNvSpPr>
          <p:nvPr>
            <p:ph type="body" sz="quarter" idx="147"/>
          </p:nvPr>
        </p:nvSpPr>
        <p:spPr/>
        <p:txBody>
          <a:bodyPr/>
          <a:lstStyle/>
          <a:p>
            <a:endParaRPr lang="en-US"/>
          </a:p>
        </p:txBody>
      </p:sp>
      <p:sp>
        <p:nvSpPr>
          <p:cNvPr id="291" name="Text Placeholder 290"/>
          <p:cNvSpPr>
            <a:spLocks noGrp="1"/>
          </p:cNvSpPr>
          <p:nvPr>
            <p:ph type="body" sz="quarter" idx="148"/>
          </p:nvPr>
        </p:nvSpPr>
        <p:spPr/>
        <p:txBody>
          <a:bodyPr/>
          <a:lstStyle/>
          <a:p>
            <a:endParaRPr lang="en-US"/>
          </a:p>
        </p:txBody>
      </p:sp>
      <p:sp>
        <p:nvSpPr>
          <p:cNvPr id="177" name="Text Placeholder 176"/>
          <p:cNvSpPr>
            <a:spLocks noGrp="1"/>
          </p:cNvSpPr>
          <p:nvPr>
            <p:ph type="body" sz="quarter" idx="149"/>
          </p:nvPr>
        </p:nvSpPr>
        <p:spPr/>
        <p:txBody>
          <a:bodyPr/>
          <a:lstStyle/>
          <a:p>
            <a:r>
              <a:rPr lang="en-US" smtClean="0"/>
              <a:t>TEL |</a:t>
            </a:r>
            <a:endParaRPr lang="en-US" dirty="0"/>
          </a:p>
        </p:txBody>
      </p:sp>
      <p:sp>
        <p:nvSpPr>
          <p:cNvPr id="292" name="Text Placeholder 291"/>
          <p:cNvSpPr>
            <a:spLocks noGrp="1"/>
          </p:cNvSpPr>
          <p:nvPr>
            <p:ph type="body" sz="quarter" idx="150"/>
          </p:nvPr>
        </p:nvSpPr>
        <p:spPr/>
        <p:txBody>
          <a:bodyPr/>
          <a:lstStyle/>
          <a:p>
            <a:endParaRPr lang="en-US"/>
          </a:p>
        </p:txBody>
      </p:sp>
      <p:sp>
        <p:nvSpPr>
          <p:cNvPr id="179" name="Text Placeholder 178"/>
          <p:cNvSpPr>
            <a:spLocks noGrp="1"/>
          </p:cNvSpPr>
          <p:nvPr>
            <p:ph type="body" sz="quarter" idx="151"/>
          </p:nvPr>
        </p:nvSpPr>
        <p:spPr/>
        <p:txBody>
          <a:bodyPr/>
          <a:lstStyle/>
          <a:p>
            <a:r>
              <a:rPr lang="en-US" smtClean="0"/>
              <a:t>EMAIL |</a:t>
            </a:r>
            <a:endParaRPr lang="en-US" dirty="0"/>
          </a:p>
        </p:txBody>
      </p:sp>
      <p:sp>
        <p:nvSpPr>
          <p:cNvPr id="293" name="Text Placeholder 292"/>
          <p:cNvSpPr>
            <a:spLocks noGrp="1"/>
          </p:cNvSpPr>
          <p:nvPr>
            <p:ph type="body" sz="quarter" idx="152"/>
          </p:nvPr>
        </p:nvSpPr>
        <p:spPr/>
        <p:txBody>
          <a:bodyPr/>
          <a:lstStyle/>
          <a:p>
            <a:endParaRPr lang="en-US"/>
          </a:p>
        </p:txBody>
      </p:sp>
      <p:sp>
        <p:nvSpPr>
          <p:cNvPr id="181" name="Text Placeholder 180"/>
          <p:cNvSpPr>
            <a:spLocks noGrp="1"/>
          </p:cNvSpPr>
          <p:nvPr>
            <p:ph type="body" sz="quarter" idx="153"/>
          </p:nvPr>
        </p:nvSpPr>
        <p:spPr/>
        <p:txBody>
          <a:bodyPr/>
          <a:lstStyle/>
          <a:p>
            <a:r>
              <a:rPr lang="en-US" smtClean="0"/>
              <a:t>WEB |</a:t>
            </a:r>
            <a:endParaRPr lang="en-US" dirty="0"/>
          </a:p>
        </p:txBody>
      </p:sp>
      <p:sp>
        <p:nvSpPr>
          <p:cNvPr id="294" name="Text Placeholder 293"/>
          <p:cNvSpPr>
            <a:spLocks noGrp="1"/>
          </p:cNvSpPr>
          <p:nvPr>
            <p:ph type="body" sz="quarter" idx="154"/>
          </p:nvPr>
        </p:nvSpPr>
        <p:spPr/>
        <p:txBody>
          <a:bodyPr/>
          <a:lstStyle/>
          <a:p>
            <a:endParaRPr lang="en-US"/>
          </a:p>
        </p:txBody>
      </p:sp>
      <p:sp>
        <p:nvSpPr>
          <p:cNvPr id="295" name="Text Placeholder 294"/>
          <p:cNvSpPr>
            <a:spLocks noGrp="1"/>
          </p:cNvSpPr>
          <p:nvPr>
            <p:ph type="body" sz="quarter" idx="155"/>
          </p:nvPr>
        </p:nvSpPr>
        <p:spPr/>
        <p:txBody>
          <a:bodyPr/>
          <a:lstStyle/>
          <a:p>
            <a:endParaRPr lang="en-US"/>
          </a:p>
        </p:txBody>
      </p:sp>
      <p:sp>
        <p:nvSpPr>
          <p:cNvPr id="296" name="Text Placeholder 295"/>
          <p:cNvSpPr>
            <a:spLocks noGrp="1"/>
          </p:cNvSpPr>
          <p:nvPr>
            <p:ph type="body" sz="quarter" idx="156"/>
          </p:nvPr>
        </p:nvSpPr>
        <p:spPr/>
        <p:txBody>
          <a:bodyPr/>
          <a:lstStyle/>
          <a:p>
            <a:endParaRPr lang="en-US"/>
          </a:p>
        </p:txBody>
      </p:sp>
      <p:sp>
        <p:nvSpPr>
          <p:cNvPr id="297" name="Text Placeholder 296"/>
          <p:cNvSpPr>
            <a:spLocks noGrp="1"/>
          </p:cNvSpPr>
          <p:nvPr>
            <p:ph type="body" sz="quarter" idx="157"/>
          </p:nvPr>
        </p:nvSpPr>
        <p:spPr/>
        <p:txBody>
          <a:bodyPr/>
          <a:lstStyle/>
          <a:p>
            <a:endParaRPr lang="en-US"/>
          </a:p>
        </p:txBody>
      </p:sp>
      <p:sp>
        <p:nvSpPr>
          <p:cNvPr id="298" name="Text Placeholder 297"/>
          <p:cNvSpPr>
            <a:spLocks noGrp="1"/>
          </p:cNvSpPr>
          <p:nvPr>
            <p:ph type="body" sz="quarter" idx="158"/>
          </p:nvPr>
        </p:nvSpPr>
        <p:spPr/>
        <p:txBody>
          <a:bodyPr/>
          <a:lstStyle/>
          <a:p>
            <a:endParaRPr lang="en-US"/>
          </a:p>
        </p:txBody>
      </p:sp>
      <p:sp>
        <p:nvSpPr>
          <p:cNvPr id="187" name="Text Placeholder 186"/>
          <p:cNvSpPr>
            <a:spLocks noGrp="1"/>
          </p:cNvSpPr>
          <p:nvPr>
            <p:ph type="body" sz="quarter" idx="159"/>
          </p:nvPr>
        </p:nvSpPr>
        <p:spPr/>
        <p:txBody>
          <a:bodyPr/>
          <a:lstStyle/>
          <a:p>
            <a:r>
              <a:rPr lang="en-US" smtClean="0"/>
              <a:t>TEL |</a:t>
            </a:r>
            <a:endParaRPr lang="en-US" dirty="0"/>
          </a:p>
        </p:txBody>
      </p:sp>
      <p:sp>
        <p:nvSpPr>
          <p:cNvPr id="299" name="Text Placeholder 298"/>
          <p:cNvSpPr>
            <a:spLocks noGrp="1"/>
          </p:cNvSpPr>
          <p:nvPr>
            <p:ph type="body" sz="quarter" idx="160"/>
          </p:nvPr>
        </p:nvSpPr>
        <p:spPr/>
        <p:txBody>
          <a:bodyPr/>
          <a:lstStyle/>
          <a:p>
            <a:endParaRPr lang="en-US"/>
          </a:p>
        </p:txBody>
      </p:sp>
      <p:sp>
        <p:nvSpPr>
          <p:cNvPr id="189" name="Text Placeholder 188"/>
          <p:cNvSpPr>
            <a:spLocks noGrp="1"/>
          </p:cNvSpPr>
          <p:nvPr>
            <p:ph type="body" sz="quarter" idx="161"/>
          </p:nvPr>
        </p:nvSpPr>
        <p:spPr/>
        <p:txBody>
          <a:bodyPr/>
          <a:lstStyle/>
          <a:p>
            <a:r>
              <a:rPr lang="en-US" smtClean="0"/>
              <a:t>EMAIL |</a:t>
            </a:r>
            <a:endParaRPr lang="en-US" dirty="0"/>
          </a:p>
        </p:txBody>
      </p:sp>
      <p:sp>
        <p:nvSpPr>
          <p:cNvPr id="300" name="Text Placeholder 299"/>
          <p:cNvSpPr>
            <a:spLocks noGrp="1"/>
          </p:cNvSpPr>
          <p:nvPr>
            <p:ph type="body" sz="quarter" idx="162"/>
          </p:nvPr>
        </p:nvSpPr>
        <p:spPr/>
        <p:txBody>
          <a:bodyPr/>
          <a:lstStyle/>
          <a:p>
            <a:endParaRPr lang="en-US"/>
          </a:p>
        </p:txBody>
      </p:sp>
      <p:sp>
        <p:nvSpPr>
          <p:cNvPr id="191" name="Text Placeholder 190"/>
          <p:cNvSpPr>
            <a:spLocks noGrp="1"/>
          </p:cNvSpPr>
          <p:nvPr>
            <p:ph type="body" sz="quarter" idx="163"/>
          </p:nvPr>
        </p:nvSpPr>
        <p:spPr/>
        <p:txBody>
          <a:bodyPr/>
          <a:lstStyle/>
          <a:p>
            <a:r>
              <a:rPr lang="en-US" smtClean="0"/>
              <a:t>WEB |</a:t>
            </a:r>
            <a:endParaRPr lang="en-US" dirty="0"/>
          </a:p>
        </p:txBody>
      </p:sp>
      <p:sp>
        <p:nvSpPr>
          <p:cNvPr id="301" name="Text Placeholder 300"/>
          <p:cNvSpPr>
            <a:spLocks noGrp="1"/>
          </p:cNvSpPr>
          <p:nvPr>
            <p:ph type="body" sz="quarter" idx="164"/>
          </p:nvPr>
        </p:nvSpPr>
        <p:spPr/>
        <p:txBody>
          <a:bodyPr/>
          <a:lstStyle/>
          <a:p>
            <a:endParaRPr lang="en-US"/>
          </a:p>
        </p:txBody>
      </p:sp>
      <p:sp>
        <p:nvSpPr>
          <p:cNvPr id="302" name="Text Placeholder 301"/>
          <p:cNvSpPr>
            <a:spLocks noGrp="1"/>
          </p:cNvSpPr>
          <p:nvPr>
            <p:ph type="body" sz="quarter" idx="165"/>
          </p:nvPr>
        </p:nvSpPr>
        <p:spPr/>
        <p:txBody>
          <a:bodyPr/>
          <a:lstStyle/>
          <a:p>
            <a:endParaRPr lang="en-US"/>
          </a:p>
        </p:txBody>
      </p:sp>
      <p:sp>
        <p:nvSpPr>
          <p:cNvPr id="303" name="Text Placeholder 302"/>
          <p:cNvSpPr>
            <a:spLocks noGrp="1"/>
          </p:cNvSpPr>
          <p:nvPr>
            <p:ph type="body" sz="quarter" idx="166"/>
          </p:nvPr>
        </p:nvSpPr>
        <p:spPr/>
        <p:txBody>
          <a:bodyPr/>
          <a:lstStyle/>
          <a:p>
            <a:endParaRPr lang="en-US"/>
          </a:p>
        </p:txBody>
      </p:sp>
      <p:sp>
        <p:nvSpPr>
          <p:cNvPr id="304" name="Text Placeholder 303"/>
          <p:cNvSpPr>
            <a:spLocks noGrp="1"/>
          </p:cNvSpPr>
          <p:nvPr>
            <p:ph type="body" sz="quarter" idx="167"/>
          </p:nvPr>
        </p:nvSpPr>
        <p:spPr/>
        <p:txBody>
          <a:bodyPr/>
          <a:lstStyle/>
          <a:p>
            <a:endParaRPr lang="en-US"/>
          </a:p>
        </p:txBody>
      </p:sp>
      <p:sp>
        <p:nvSpPr>
          <p:cNvPr id="305" name="Text Placeholder 304"/>
          <p:cNvSpPr>
            <a:spLocks noGrp="1"/>
          </p:cNvSpPr>
          <p:nvPr>
            <p:ph type="body" sz="quarter" idx="168"/>
          </p:nvPr>
        </p:nvSpPr>
        <p:spPr/>
        <p:txBody>
          <a:bodyPr/>
          <a:lstStyle/>
          <a:p>
            <a:endParaRPr lang="en-US"/>
          </a:p>
        </p:txBody>
      </p:sp>
      <p:sp>
        <p:nvSpPr>
          <p:cNvPr id="197" name="Text Placeholder 196"/>
          <p:cNvSpPr>
            <a:spLocks noGrp="1"/>
          </p:cNvSpPr>
          <p:nvPr>
            <p:ph type="body" sz="quarter" idx="169"/>
          </p:nvPr>
        </p:nvSpPr>
        <p:spPr/>
        <p:txBody>
          <a:bodyPr/>
          <a:lstStyle/>
          <a:p>
            <a:r>
              <a:rPr lang="en-US" smtClean="0"/>
              <a:t>TEL |</a:t>
            </a:r>
            <a:endParaRPr lang="en-US" dirty="0"/>
          </a:p>
        </p:txBody>
      </p:sp>
      <p:sp>
        <p:nvSpPr>
          <p:cNvPr id="306" name="Text Placeholder 305"/>
          <p:cNvSpPr>
            <a:spLocks noGrp="1"/>
          </p:cNvSpPr>
          <p:nvPr>
            <p:ph type="body" sz="quarter" idx="170"/>
          </p:nvPr>
        </p:nvSpPr>
        <p:spPr/>
        <p:txBody>
          <a:bodyPr/>
          <a:lstStyle/>
          <a:p>
            <a:endParaRPr lang="en-US"/>
          </a:p>
        </p:txBody>
      </p:sp>
      <p:sp>
        <p:nvSpPr>
          <p:cNvPr id="199" name="Text Placeholder 198"/>
          <p:cNvSpPr>
            <a:spLocks noGrp="1"/>
          </p:cNvSpPr>
          <p:nvPr>
            <p:ph type="body" sz="quarter" idx="171"/>
          </p:nvPr>
        </p:nvSpPr>
        <p:spPr/>
        <p:txBody>
          <a:bodyPr/>
          <a:lstStyle/>
          <a:p>
            <a:r>
              <a:rPr lang="en-US" smtClean="0"/>
              <a:t>EMAIL |</a:t>
            </a:r>
            <a:endParaRPr lang="en-US" dirty="0"/>
          </a:p>
        </p:txBody>
      </p:sp>
      <p:sp>
        <p:nvSpPr>
          <p:cNvPr id="307" name="Text Placeholder 306"/>
          <p:cNvSpPr>
            <a:spLocks noGrp="1"/>
          </p:cNvSpPr>
          <p:nvPr>
            <p:ph type="body" sz="quarter" idx="172"/>
          </p:nvPr>
        </p:nvSpPr>
        <p:spPr/>
        <p:txBody>
          <a:bodyPr/>
          <a:lstStyle/>
          <a:p>
            <a:endParaRPr lang="en-US"/>
          </a:p>
        </p:txBody>
      </p:sp>
      <p:sp>
        <p:nvSpPr>
          <p:cNvPr id="201" name="Text Placeholder 200"/>
          <p:cNvSpPr>
            <a:spLocks noGrp="1"/>
          </p:cNvSpPr>
          <p:nvPr>
            <p:ph type="body" sz="quarter" idx="173"/>
          </p:nvPr>
        </p:nvSpPr>
        <p:spPr/>
        <p:txBody>
          <a:bodyPr/>
          <a:lstStyle/>
          <a:p>
            <a:r>
              <a:rPr lang="en-US" smtClean="0"/>
              <a:t>WEB |</a:t>
            </a:r>
            <a:endParaRPr lang="en-US" dirty="0"/>
          </a:p>
        </p:txBody>
      </p:sp>
      <p:sp>
        <p:nvSpPr>
          <p:cNvPr id="308" name="Text Placeholder 307"/>
          <p:cNvSpPr>
            <a:spLocks noGrp="1"/>
          </p:cNvSpPr>
          <p:nvPr>
            <p:ph type="body" sz="quarter" idx="174"/>
          </p:nvPr>
        </p:nvSpPr>
        <p:spPr/>
        <p:txBody>
          <a:bodyPr/>
          <a:lstStyle/>
          <a:p>
            <a:endParaRPr lang="en-US"/>
          </a:p>
        </p:txBody>
      </p:sp>
      <p:pic>
        <p:nvPicPr>
          <p:cNvPr id="203" name="Picture 202"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71818" y="605314"/>
            <a:ext cx="585782" cy="341187"/>
          </a:xfrm>
          <a:prstGeom prst="rect">
            <a:avLst/>
          </a:prstGeom>
          <a:noFill/>
          <a:ln>
            <a:noFill/>
          </a:ln>
        </p:spPr>
      </p:pic>
      <p:pic>
        <p:nvPicPr>
          <p:cNvPr id="270" name="Picture 269"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72784" y="605314"/>
            <a:ext cx="585782" cy="341187"/>
          </a:xfrm>
          <a:prstGeom prst="rect">
            <a:avLst/>
          </a:prstGeom>
          <a:noFill/>
          <a:ln>
            <a:noFill/>
          </a:ln>
        </p:spPr>
      </p:pic>
      <p:pic>
        <p:nvPicPr>
          <p:cNvPr id="271" name="Picture 270"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71818" y="2432304"/>
            <a:ext cx="585782" cy="341187"/>
          </a:xfrm>
          <a:prstGeom prst="rect">
            <a:avLst/>
          </a:prstGeom>
          <a:noFill/>
          <a:ln>
            <a:noFill/>
          </a:ln>
        </p:spPr>
      </p:pic>
      <p:pic>
        <p:nvPicPr>
          <p:cNvPr id="272" name="Picture 271"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72784" y="2432304"/>
            <a:ext cx="585782" cy="341187"/>
          </a:xfrm>
          <a:prstGeom prst="rect">
            <a:avLst/>
          </a:prstGeom>
          <a:noFill/>
          <a:ln>
            <a:noFill/>
          </a:ln>
        </p:spPr>
      </p:pic>
      <p:pic>
        <p:nvPicPr>
          <p:cNvPr id="273" name="Picture 272"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71818" y="4261104"/>
            <a:ext cx="585782" cy="341187"/>
          </a:xfrm>
          <a:prstGeom prst="rect">
            <a:avLst/>
          </a:prstGeom>
          <a:noFill/>
          <a:ln>
            <a:noFill/>
          </a:ln>
        </p:spPr>
      </p:pic>
      <p:pic>
        <p:nvPicPr>
          <p:cNvPr id="274" name="Picture 273"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72784" y="4261104"/>
            <a:ext cx="585782" cy="341187"/>
          </a:xfrm>
          <a:prstGeom prst="rect">
            <a:avLst/>
          </a:prstGeom>
          <a:noFill/>
          <a:ln>
            <a:noFill/>
          </a:ln>
        </p:spPr>
      </p:pic>
      <p:pic>
        <p:nvPicPr>
          <p:cNvPr id="275" name="Picture 274"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71818" y="6089904"/>
            <a:ext cx="585782" cy="341187"/>
          </a:xfrm>
          <a:prstGeom prst="rect">
            <a:avLst/>
          </a:prstGeom>
          <a:noFill/>
          <a:ln>
            <a:noFill/>
          </a:ln>
        </p:spPr>
      </p:pic>
      <p:pic>
        <p:nvPicPr>
          <p:cNvPr id="276" name="Picture 275"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72784" y="6089904"/>
            <a:ext cx="585782" cy="341187"/>
          </a:xfrm>
          <a:prstGeom prst="rect">
            <a:avLst/>
          </a:prstGeom>
          <a:noFill/>
          <a:ln>
            <a:noFill/>
          </a:ln>
        </p:spPr>
      </p:pic>
      <p:pic>
        <p:nvPicPr>
          <p:cNvPr id="277" name="Picture 276"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71818" y="7918704"/>
            <a:ext cx="585782" cy="341187"/>
          </a:xfrm>
          <a:prstGeom prst="rect">
            <a:avLst/>
          </a:prstGeom>
          <a:noFill/>
          <a:ln>
            <a:noFill/>
          </a:ln>
        </p:spPr>
      </p:pic>
      <p:pic>
        <p:nvPicPr>
          <p:cNvPr id="278" name="Picture 277" descr="Logo" title="Sample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72784" y="7918704"/>
            <a:ext cx="585782" cy="341187"/>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 Card Left Aligned">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44EB87-C02F-4AB6-BA88-EB2ADC528DC0}"/>
</file>

<file path=customXml/itemProps2.xml><?xml version="1.0" encoding="utf-8"?>
<ds:datastoreItem xmlns:ds="http://schemas.openxmlformats.org/officeDocument/2006/customXml" ds:itemID="{88A5E3D7-6F08-4088-852D-17EA3A624EF8}"/>
</file>

<file path=customXml/itemProps3.xml><?xml version="1.0" encoding="utf-8"?>
<ds:datastoreItem xmlns:ds="http://schemas.openxmlformats.org/officeDocument/2006/customXml" ds:itemID="{78B65996-8530-4C55-B9DB-479FD338E962}"/>
</file>

<file path=docProps/app.xml><?xml version="1.0" encoding="utf-8"?>
<Properties xmlns="http://schemas.openxmlformats.org/officeDocument/2006/extended-properties" xmlns:vt="http://schemas.openxmlformats.org/officeDocument/2006/docPropsVTypes">
  <Template/>
  <TotalTime>0</TotalTime>
  <Words>159</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Cambria</vt:lpstr>
      <vt:lpstr>Business Card Left Aligned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2013-07-31T18:58:07Z</dcterms:created>
  <dcterms:modified xsi:type="dcterms:W3CDTF">2013-07-31T18:58:20Z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