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1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2" r:id="rId20"/>
    <p:sldId id="283" r:id="rId21"/>
    <p:sldId id="284" r:id="rId22"/>
    <p:sldId id="285" r:id="rId23"/>
    <p:sldId id="28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3" autoAdjust="0"/>
    <p:restoredTop sz="95274" autoAdjust="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7/30/2013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Welcome, Students!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Teacher’s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Subjects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Reading and Writing</a:t>
            </a:r>
          </a:p>
          <a:p>
            <a:pPr lvl="0"/>
            <a:r>
              <a:rPr lang="en-US" dirty="0" smtClean="0"/>
              <a:t>Math</a:t>
            </a:r>
          </a:p>
          <a:p>
            <a:pPr lvl="0"/>
            <a:r>
              <a:rPr lang="en-US" dirty="0" smtClean="0"/>
              <a:t>Science and Technology</a:t>
            </a:r>
          </a:p>
          <a:p>
            <a:pPr lvl="0"/>
            <a:r>
              <a:rPr lang="en-US" dirty="0" smtClean="0"/>
              <a:t>Social Studies</a:t>
            </a:r>
          </a:p>
          <a:p>
            <a:pPr lvl="0"/>
            <a:r>
              <a:rPr lang="en-US" dirty="0" smtClean="0"/>
              <a:t>Music and Art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Briefly list the reading topics and activities </a:t>
            </a:r>
          </a:p>
          <a:p>
            <a:pPr lvl="0"/>
            <a:r>
              <a:rPr lang="en-US" dirty="0" smtClean="0"/>
              <a:t>How about a book list?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Briefly list the writing topics and activities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Briefly list the math topics and activities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Technology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Briefly list the science and technology topics and activities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Briefly list the topics and activities</a:t>
            </a:r>
          </a:p>
          <a:p>
            <a:pPr lvl="0"/>
            <a:r>
              <a:rPr lang="en-US" dirty="0" smtClean="0"/>
              <a:t>How about special projects?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Art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Briefly list the topics and activities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45 minutes of homework every night. </a:t>
            </a:r>
          </a:p>
          <a:p>
            <a:pPr lvl="0"/>
            <a:r>
              <a:rPr lang="en-US" dirty="0" smtClean="0"/>
              <a:t>Due on Friday morning</a:t>
            </a:r>
          </a:p>
          <a:p>
            <a:pPr lvl="0"/>
            <a:r>
              <a:rPr lang="en-US" dirty="0" smtClean="0"/>
              <a:t>Need extra time? Go to homework club during recess.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Trips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We have lots of fun field trips planned for this year!</a:t>
            </a:r>
          </a:p>
          <a:p>
            <a:r>
              <a:rPr lang="en-US" dirty="0" smtClean="0"/>
              <a:t>Attend two plays at the Children’s Theater (Reading units)</a:t>
            </a:r>
          </a:p>
          <a:p>
            <a:r>
              <a:rPr lang="en-US" dirty="0" smtClean="0"/>
              <a:t>Take water samples from river at Maple Grove park (Science unit)</a:t>
            </a:r>
          </a:p>
          <a:p>
            <a:r>
              <a:rPr lang="en-US" dirty="0" smtClean="0"/>
              <a:t>Tour a bakery (Social Studies unit)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Tardiness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School starts at 8:15 A.M. </a:t>
            </a:r>
          </a:p>
          <a:p>
            <a:pPr lvl="0"/>
            <a:r>
              <a:rPr lang="en-US" dirty="0" smtClean="0"/>
              <a:t>Running late? Check in at the school office before coming to class.</a:t>
            </a:r>
          </a:p>
          <a:p>
            <a:pPr lvl="0"/>
            <a:r>
              <a:rPr lang="en-US" dirty="0" smtClean="0"/>
              <a:t>If you are tardy four times, the school will contact your parents.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Schedule</a:t>
            </a:r>
            <a:endParaRPr lang="en-US" dirty="0"/>
          </a:p>
        </p:txBody>
      </p:sp>
      <p:graphicFrame>
        <p:nvGraphicFramePr>
          <p:cNvPr id="5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53958"/>
              </p:ext>
            </p:extLst>
          </p:nvPr>
        </p:nvGraphicFramePr>
        <p:xfrm>
          <a:off x="4479925" y="457200"/>
          <a:ext cx="6675438" cy="5774274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073275"/>
                <a:gridCol w="4602163"/>
              </a:tblGrid>
              <a:tr h="52493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8:20 - 8:45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School starts, Attendance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8:45 - 9:30</a:t>
                      </a:r>
                      <a:endParaRPr lang="en-U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Reading, </a:t>
                      </a:r>
                      <a:r>
                        <a:rPr lang="en-US" sz="1600" dirty="0">
                          <a:effectLst/>
                        </a:rPr>
                        <a:t>Writing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9:30 - 10:15</a:t>
                      </a:r>
                      <a:endParaRPr lang="en-U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Spelling</a:t>
                      </a:r>
                      <a:r>
                        <a:rPr lang="en-US" sz="1600" baseline="0" dirty="0" smtClean="0">
                          <a:effectLst/>
                        </a:rPr>
                        <a:t> and </a:t>
                      </a:r>
                      <a:r>
                        <a:rPr lang="en-US" sz="1600" dirty="0" smtClean="0">
                          <a:effectLst/>
                        </a:rPr>
                        <a:t>Grammar 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10:15 - 11:00</a:t>
                      </a:r>
                      <a:endParaRPr lang="en-U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Music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11:00 -12:00</a:t>
                      </a:r>
                      <a:endParaRPr lang="en-U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Lunch and Recess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12:00 - 12:45</a:t>
                      </a:r>
                      <a:endParaRPr lang="en-U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Math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12:45 - 1:30</a:t>
                      </a:r>
                      <a:endParaRPr lang="en-U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Social Studies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1:30 - 2:00</a:t>
                      </a:r>
                      <a:endParaRPr lang="en-U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Computer lab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2:00 - 2:30</a:t>
                      </a:r>
                      <a:endParaRPr lang="en-U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Science 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2:30 - 3:05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Study Hall (W), Library Check-out (Th.)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3:10</a:t>
                      </a:r>
                      <a:endParaRPr lang="en-U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School is Dismissed</a:t>
                      </a:r>
                      <a:endParaRPr 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is what a typical day in our classroom looks like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Bring these items each 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Number 2 pencil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Don’t bring these items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Electronic devices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Library</a:t>
            </a:r>
          </a:p>
          <a:p>
            <a:pPr lvl="0"/>
            <a:r>
              <a:rPr lang="en-US" dirty="0" smtClean="0"/>
              <a:t>Computer Lab</a:t>
            </a:r>
          </a:p>
          <a:p>
            <a:pPr lvl="0"/>
            <a:r>
              <a:rPr lang="en-US" dirty="0" smtClean="0"/>
              <a:t>Teacher’s Aide</a:t>
            </a:r>
          </a:p>
          <a:p>
            <a:pPr lvl="0"/>
            <a:r>
              <a:rPr lang="en-US" dirty="0" smtClean="0"/>
              <a:t>Parent Volunteers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Have 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Great </a:t>
            </a:r>
            <a:r>
              <a:rPr lang="en-US" dirty="0"/>
              <a:t>Year!</a:t>
            </a:r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About Our Class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teacher</a:t>
            </a:r>
          </a:p>
          <a:p>
            <a:r>
              <a:rPr lang="en-US" dirty="0"/>
              <a:t>Class goals and community</a:t>
            </a:r>
          </a:p>
          <a:p>
            <a:r>
              <a:rPr lang="en-US" dirty="0"/>
              <a:t>Subjects</a:t>
            </a:r>
          </a:p>
          <a:p>
            <a:r>
              <a:rPr lang="en-US" dirty="0"/>
              <a:t>Homework and field </a:t>
            </a:r>
            <a:r>
              <a:rPr lang="en-US" dirty="0" smtClean="0"/>
              <a:t>trips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Schedule/Tardiness</a:t>
            </a:r>
          </a:p>
          <a:p>
            <a:r>
              <a:rPr lang="en-US" dirty="0"/>
              <a:t>Supplies</a:t>
            </a:r>
          </a:p>
          <a:p>
            <a:r>
              <a:rPr lang="en-US" dirty="0"/>
              <a:t>Getting help </a:t>
            </a:r>
          </a:p>
          <a:p>
            <a:r>
              <a:rPr lang="en-US" dirty="0"/>
              <a:t>Questions? Raise your hand, please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My experience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I’ve been teaching for x years.</a:t>
            </a:r>
          </a:p>
          <a:p>
            <a:r>
              <a:rPr lang="en-US" smtClean="0"/>
              <a:t>I taught x grade and x grade.</a:t>
            </a:r>
          </a:p>
          <a:p>
            <a:r>
              <a:rPr lang="en-US" smtClean="0"/>
              <a:t>Here’s a funny classroom story…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My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I grew up in City or Town.</a:t>
            </a:r>
          </a:p>
          <a:p>
            <a:r>
              <a:rPr lang="en-US" smtClean="0"/>
              <a:t>I attended Elementary Name, High School Name, and College Name.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to Know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spouse/partner</a:t>
            </a:r>
          </a:p>
          <a:p>
            <a:r>
              <a:rPr lang="en-US" dirty="0" smtClean="0"/>
              <a:t>Our children</a:t>
            </a:r>
          </a:p>
          <a:p>
            <a:r>
              <a:rPr lang="en-US" dirty="0" smtClean="0"/>
              <a:t>Our pets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Hobbies/Interests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Skiing</a:t>
            </a:r>
          </a:p>
          <a:p>
            <a:pPr lvl="0"/>
            <a:r>
              <a:rPr lang="en-US" dirty="0" smtClean="0"/>
              <a:t>Reading mystery novels</a:t>
            </a:r>
          </a:p>
          <a:p>
            <a:pPr lvl="0"/>
            <a:r>
              <a:rPr lang="en-US" dirty="0" smtClean="0"/>
              <a:t>Photography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My email: </a:t>
            </a:r>
          </a:p>
          <a:p>
            <a:pPr lvl="0"/>
            <a:r>
              <a:rPr lang="en-US" dirty="0" smtClean="0"/>
              <a:t>My phone:</a:t>
            </a:r>
          </a:p>
          <a:p>
            <a:pPr lvl="0"/>
            <a:r>
              <a:rPr lang="en-US" dirty="0" smtClean="0"/>
              <a:t>Class web site: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Goals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Learn new skills </a:t>
            </a:r>
          </a:p>
          <a:p>
            <a:pPr lvl="0"/>
            <a:r>
              <a:rPr lang="en-US" dirty="0" smtClean="0"/>
              <a:t>Discover new interests</a:t>
            </a:r>
          </a:p>
          <a:p>
            <a:pPr lvl="0"/>
            <a:r>
              <a:rPr lang="en-US" dirty="0" smtClean="0"/>
              <a:t>Make new friends</a:t>
            </a:r>
          </a:p>
          <a:p>
            <a:pPr lvl="0"/>
            <a:r>
              <a:rPr lang="en-US" dirty="0" smtClean="0"/>
              <a:t>Have fun and support each other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Community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Our classroom rules help us get along with each other: </a:t>
            </a:r>
          </a:p>
          <a:p>
            <a:pPr lvl="1"/>
            <a:r>
              <a:rPr lang="en-US" dirty="0" smtClean="0"/>
              <a:t>Be respectful and responsible.</a:t>
            </a:r>
          </a:p>
          <a:p>
            <a:pPr lvl="1"/>
            <a:r>
              <a:rPr lang="en-US" dirty="0" smtClean="0"/>
              <a:t>Be organized and follow directions.</a:t>
            </a:r>
          </a:p>
          <a:p>
            <a:pPr lvl="1"/>
            <a:r>
              <a:rPr lang="en-US" dirty="0" smtClean="0"/>
              <a:t>Be on time.</a:t>
            </a:r>
          </a:p>
          <a:p>
            <a:pPr lvl="1"/>
            <a:r>
              <a:rPr lang="en-US" dirty="0" smtClean="0"/>
              <a:t>Be prepared.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23BCF9-7141-435E-98C3-8D139CF51942}"/>
</file>

<file path=customXml/itemProps2.xml><?xml version="1.0" encoding="utf-8"?>
<ds:datastoreItem xmlns:ds="http://schemas.openxmlformats.org/officeDocument/2006/customXml" ds:itemID="{87977055-D136-4AE0-81F6-E90DC9E45318}"/>
</file>

<file path=customXml/itemProps3.xml><?xml version="1.0" encoding="utf-8"?>
<ds:datastoreItem xmlns:ds="http://schemas.openxmlformats.org/officeDocument/2006/customXml" ds:itemID="{8AB40F26-51DC-457F-99F9-DB9BDBFC79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444</Words>
  <Application>Microsoft Office PowerPoint</Application>
  <PresentationFormat>Widescreen</PresentationFormat>
  <Paragraphs>111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Back to School 16x9</vt:lpstr>
      <vt:lpstr>Welcome, Students!</vt:lpstr>
      <vt:lpstr>Classroom Schedule</vt:lpstr>
      <vt:lpstr>Learn About Our Class</vt:lpstr>
      <vt:lpstr>Get to Know Me</vt:lpstr>
      <vt:lpstr>My Family</vt:lpstr>
      <vt:lpstr>Hobbies/Interests</vt:lpstr>
      <vt:lpstr>Communication </vt:lpstr>
      <vt:lpstr>Class Goals</vt:lpstr>
      <vt:lpstr>Classroom Community</vt:lpstr>
      <vt:lpstr>Class Subjects</vt:lpstr>
      <vt:lpstr>Reading</vt:lpstr>
      <vt:lpstr>Writing</vt:lpstr>
      <vt:lpstr>Math</vt:lpstr>
      <vt:lpstr>Science and Technology</vt:lpstr>
      <vt:lpstr>Social Studies</vt:lpstr>
      <vt:lpstr>Music and Art</vt:lpstr>
      <vt:lpstr>Homework</vt:lpstr>
      <vt:lpstr>Field Trips</vt:lpstr>
      <vt:lpstr>Tardiness</vt:lpstr>
      <vt:lpstr>Supplies</vt:lpstr>
      <vt:lpstr>Resources</vt:lpstr>
      <vt:lpstr>Questions?</vt:lpstr>
      <vt:lpstr>Let’s Have a Great Year!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2013-07-30T15:42:55Z</dcterms:created>
  <dcterms:modified xsi:type="dcterms:W3CDTF">2013-07-31T01:43:40Z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