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diagrams/drawing3.xml" ContentType="application/vnd.ms-office.drawingml.diagramDrawing+xml"/>
  <Override PartName="/ppt/theme/theme3.xml" ContentType="application/vnd.openxmlformats-officedocument.theme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74" r:id="rId5"/>
    <p:sldId id="266" r:id="rId6"/>
    <p:sldId id="267" r:id="rId7"/>
    <p:sldId id="278" r:id="rId8"/>
    <p:sldId id="275" r:id="rId9"/>
    <p:sldId id="276" r:id="rId10"/>
    <p:sldId id="27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Grade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Weekly assignments</c:v>
                </c:pt>
                <c:pt idx="1">
                  <c:v>Projects</c:v>
                </c:pt>
                <c:pt idx="2">
                  <c:v>Quizzes</c:v>
                </c:pt>
                <c:pt idx="3">
                  <c:v>Final 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/>
      <dgm:spPr/>
      <dgm:t>
        <a:bodyPr/>
        <a:lstStyle/>
        <a:p>
          <a:r>
            <a:rPr lang="en-US" dirty="0" smtClean="0"/>
            <a:t>Reading</a:t>
          </a:r>
          <a:endParaRPr lang="en-US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r>
            <a:rPr lang="en-US" dirty="0" smtClean="0"/>
            <a:t>Books</a:t>
          </a:r>
          <a:endParaRPr lang="en-US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r>
            <a:rPr lang="en-US" dirty="0" smtClean="0"/>
            <a:t>Articles</a:t>
          </a:r>
          <a:endParaRPr lang="en-US" dirty="0"/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/>
      <dgm:spPr/>
      <dgm:t>
        <a:bodyPr/>
        <a:lstStyle/>
        <a:p>
          <a:r>
            <a:rPr lang="en-US" dirty="0" smtClean="0"/>
            <a:t>Project</a:t>
          </a:r>
          <a:endParaRPr lang="en-US" dirty="0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 smtClean="0"/>
            <a:t>Supplies</a:t>
          </a:r>
          <a:endParaRPr lang="en-US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4E8F3B2F-F18D-4487-BD67-41CFB087905E}">
      <dgm:prSet phldrT="[Text]"/>
      <dgm:spPr/>
      <dgm:t>
        <a:bodyPr/>
        <a:lstStyle/>
        <a:p>
          <a:r>
            <a:rPr lang="en-US" dirty="0" smtClean="0"/>
            <a:t>Other project materials</a:t>
          </a:r>
          <a:endParaRPr lang="en-US" dirty="0"/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n-US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/>
      <dgm:spPr/>
      <dgm:t>
        <a:bodyPr/>
        <a:lstStyle/>
        <a:p>
          <a:r>
            <a:rPr lang="en-US" dirty="0" smtClean="0"/>
            <a:t>Technology/Tools</a:t>
          </a:r>
          <a:endParaRPr lang="en-US" dirty="0"/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r>
            <a:rPr lang="en-US" dirty="0" smtClean="0"/>
            <a:t>Software and hardware</a:t>
          </a:r>
          <a:endParaRPr lang="en-US" dirty="0"/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r>
            <a:rPr lang="en-US" dirty="0" smtClean="0"/>
            <a:t>Web</a:t>
          </a:r>
          <a:endParaRPr lang="en-US" dirty="0"/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AB81C759-98AF-444D-BABC-17F825693088}">
      <dgm:prSet phldrT="[Text]"/>
      <dgm:spPr/>
      <dgm:t>
        <a:bodyPr/>
        <a:lstStyle/>
        <a:p>
          <a:r>
            <a:rPr lang="en-US" dirty="0" smtClean="0"/>
            <a:t>Other </a:t>
          </a:r>
          <a:endParaRPr lang="en-US" dirty="0"/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n-US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n-US"/>
        </a:p>
      </dgm:t>
    </dgm:pt>
    <dgm:pt modelId="{D06C39EA-88FF-491A-A601-2B59DC71888A}">
      <dgm:prSet phldrT="[Text]"/>
      <dgm:spPr/>
      <dgm:t>
        <a:bodyPr/>
        <a:lstStyle/>
        <a:p>
          <a:r>
            <a:rPr lang="en-US" dirty="0" smtClean="0"/>
            <a:t>Equipment</a:t>
          </a:r>
          <a:endParaRPr lang="en-US" dirty="0"/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n-U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F2E0B-F034-409C-97BE-B1E077D0166A}">
      <dgm:prSet phldrT="[Text]"/>
      <dgm:spPr/>
      <dgm:t>
        <a:bodyPr/>
        <a:lstStyle/>
        <a:p>
          <a:r>
            <a:rPr lang="en-US" dirty="0" smtClean="0"/>
            <a:t>Web &amp; Software Tools</a:t>
          </a:r>
          <a:endParaRPr lang="en-US" dirty="0"/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n-US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n-US"/>
        </a:p>
      </dgm:t>
    </dgm:pt>
    <dgm:pt modelId="{9FA67F5C-A2B3-4A17-AA93-5C0AD273B2D5}">
      <dgm:prSet phldrT="[Text]"/>
      <dgm:spPr/>
      <dgm:t>
        <a:bodyPr/>
        <a:lstStyle/>
        <a:p>
          <a:r>
            <a:rPr lang="en-US" dirty="0" smtClean="0"/>
            <a:t>Class web site</a:t>
          </a:r>
          <a:endParaRPr lang="en-US" dirty="0"/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n-US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n-US"/>
        </a:p>
      </dgm:t>
    </dgm:pt>
    <dgm:pt modelId="{452B5EB4-6ED7-4FA8-A7C4-5C3301C82707}">
      <dgm:prSet phldrT="[Text]"/>
      <dgm:spPr/>
      <dgm:t>
        <a:bodyPr/>
        <a:lstStyle/>
        <a:p>
          <a:r>
            <a:rPr lang="en-US" dirty="0" smtClean="0"/>
            <a:t>Mobile/Other apps</a:t>
          </a:r>
          <a:endParaRPr lang="en-US" dirty="0"/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n-US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n-US"/>
        </a:p>
      </dgm:t>
    </dgm:pt>
    <dgm:pt modelId="{911EC251-C7E4-4814-90D4-8D36FE8DEC24}">
      <dgm:prSet phldrT="[Text]"/>
      <dgm:spPr/>
      <dgm:t>
        <a:bodyPr/>
        <a:lstStyle/>
        <a:p>
          <a:r>
            <a:rPr lang="en-US" dirty="0" smtClean="0"/>
            <a:t>Social Media</a:t>
          </a:r>
          <a:endParaRPr lang="en-US" dirty="0"/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n-US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n-US"/>
        </a:p>
      </dgm:t>
    </dgm:pt>
    <dgm:pt modelId="{BAFD4250-3194-435C-9DB9-26F654B5C03A}">
      <dgm:prSet phldrT="[Text]"/>
      <dgm:spPr/>
      <dgm:t>
        <a:bodyPr/>
        <a:lstStyle/>
        <a:p>
          <a:r>
            <a:rPr lang="en-US" dirty="0" smtClean="0"/>
            <a:t>Twitter</a:t>
          </a:r>
          <a:endParaRPr lang="en-US" dirty="0"/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n-US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n-US"/>
        </a:p>
      </dgm:t>
    </dgm:pt>
    <dgm:pt modelId="{39865F2F-A0A2-4069-A0A8-DBD105077B60}">
      <dgm:prSet phldrT="[Text]"/>
      <dgm:spPr/>
      <dgm:t>
        <a:bodyPr/>
        <a:lstStyle/>
        <a:p>
          <a:r>
            <a:rPr lang="en-US" dirty="0" smtClean="0"/>
            <a:t>Facebook</a:t>
          </a:r>
          <a:endParaRPr lang="en-US" dirty="0"/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n-US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n-US"/>
        </a:p>
      </dgm:t>
    </dgm:pt>
    <dgm:pt modelId="{3685198B-5321-4885-BEE2-2A3D6DA5B4A6}">
      <dgm:prSet phldrT="[Text]"/>
      <dgm:spPr/>
      <dgm:t>
        <a:bodyPr/>
        <a:lstStyle/>
        <a:p>
          <a:r>
            <a:rPr lang="en-US" dirty="0" smtClean="0"/>
            <a:t>Labs, Study Groups</a:t>
          </a:r>
          <a:endParaRPr lang="en-US" dirty="0"/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n-US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n-US"/>
        </a:p>
      </dgm:t>
    </dgm:pt>
    <dgm:pt modelId="{F2B8E16F-5F5A-4339-B42D-A1EA3A873A66}">
      <dgm:prSet phldrT="[Text]"/>
      <dgm:spPr/>
      <dgm:t>
        <a:bodyPr/>
        <a:lstStyle/>
        <a:p>
          <a:r>
            <a:rPr lang="en-US" dirty="0" smtClean="0"/>
            <a:t>Labs</a:t>
          </a:r>
          <a:endParaRPr lang="en-US" dirty="0"/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n-US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n-US"/>
        </a:p>
      </dgm:t>
    </dgm:pt>
    <dgm:pt modelId="{E25008CC-3EBF-4262-B825-01A46F1E088F}">
      <dgm:prSet phldrT="[Text]"/>
      <dgm:spPr/>
      <dgm:t>
        <a:bodyPr/>
        <a:lstStyle/>
        <a:p>
          <a:r>
            <a:rPr lang="en-US" dirty="0" smtClean="0"/>
            <a:t>Study groups</a:t>
          </a:r>
          <a:endParaRPr lang="en-US" dirty="0"/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n-US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n-US"/>
        </a:p>
      </dgm:t>
    </dgm:pt>
    <dgm:pt modelId="{C22B14A1-CEB5-4C85-A079-329A0D631FC4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n-US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n-US"/>
        </a:p>
      </dgm:t>
    </dgm:pt>
    <dgm:pt modelId="{D7533782-3A8A-442A-9F24-8DC26FC5B3E3}">
      <dgm:prSet phldrT="[Text]"/>
      <dgm:spPr/>
      <dgm:t>
        <a:bodyPr/>
        <a:lstStyle/>
        <a:p>
          <a:r>
            <a:rPr lang="en-US" dirty="0" smtClean="0"/>
            <a:t>Collaboration tools</a:t>
          </a:r>
          <a:endParaRPr lang="en-US" dirty="0"/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n-US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n-US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en-US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en-US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en-US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en-US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en-US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en-US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/>
      <dgm:spPr/>
      <dgm:t>
        <a:bodyPr/>
        <a:lstStyle/>
        <a:p>
          <a:r>
            <a:rPr lang="en-US" dirty="0" smtClean="0"/>
            <a:t>Email</a:t>
          </a:r>
          <a:endParaRPr lang="en-US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r>
            <a:rPr lang="en-US" dirty="0" smtClean="0"/>
            <a:t>Office phone</a:t>
          </a:r>
          <a:endParaRPr lang="en-US" dirty="0"/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/>
      <dgm:spPr/>
      <dgm:t>
        <a:bodyPr/>
        <a:lstStyle/>
        <a:p>
          <a:r>
            <a:rPr lang="en-US" dirty="0" smtClean="0"/>
            <a:t>Office hours</a:t>
          </a:r>
          <a:endParaRPr lang="en-US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r>
            <a:rPr lang="en-US" dirty="0" smtClean="0"/>
            <a:t>Instructor web page</a:t>
          </a:r>
          <a:endParaRPr lang="en-US" dirty="0"/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Course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Teacher name | course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brief </a:t>
            </a:r>
            <a:r>
              <a:rPr lang="en-US" dirty="0" smtClean="0"/>
              <a:t>course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Location </a:t>
            </a:r>
          </a:p>
          <a:p>
            <a:r>
              <a:rPr lang="en-US" dirty="0" smtClean="0"/>
              <a:t>Lectures: Mon-Wed-Fri at 00:00 am</a:t>
            </a:r>
          </a:p>
          <a:p>
            <a:r>
              <a:rPr lang="en-US" dirty="0" smtClean="0"/>
              <a:t>Labs: Tues-Thurs at 00:00 am</a:t>
            </a:r>
          </a:p>
          <a:p>
            <a:r>
              <a:rPr lang="en-US" dirty="0" smtClean="0"/>
              <a:t>Prerequisites:</a:t>
            </a:r>
          </a:p>
          <a:p>
            <a:r>
              <a:rPr lang="en-US" dirty="0" smtClean="0"/>
              <a:t>Credits: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Objectives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Results/Outcome</a:t>
                      </a:r>
                      <a:r>
                        <a:rPr lang="en-US" baseline="0" dirty="0" smtClean="0"/>
                        <a:t> Expected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Skills Developed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Skills Developed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Result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Skills Developed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Result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Skills Developed</a:t>
                      </a:r>
                      <a:endParaRPr lang="en-US" dirty="0" smtClean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Result </a:t>
                      </a:r>
                      <a:r>
                        <a:rPr lang="en-US" baseline="0" dirty="0" smtClean="0"/>
                        <a:t>4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 Developed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</a:t>
            </a:r>
            <a:r>
              <a:rPr lang="en-US" dirty="0" smtClean="0"/>
              <a:t>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describe instructional methods</a:t>
            </a:r>
          </a:p>
          <a:p>
            <a:pPr lvl="1"/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Demonstrations</a:t>
            </a:r>
          </a:p>
          <a:p>
            <a:pPr lvl="1"/>
            <a:r>
              <a:rPr lang="en-US" dirty="0" smtClean="0"/>
              <a:t>Class discussion/Virtual discussions</a:t>
            </a:r>
          </a:p>
          <a:p>
            <a:pPr lvl="1"/>
            <a:r>
              <a:rPr lang="en-US" dirty="0" smtClean="0"/>
              <a:t>Individual/group projects</a:t>
            </a:r>
          </a:p>
          <a:p>
            <a:pPr lvl="1"/>
            <a:r>
              <a:rPr lang="en-US" dirty="0" smtClean="0"/>
              <a:t>Labs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88520"/>
              </p:ext>
            </p:extLst>
          </p:nvPr>
        </p:nvGraphicFramePr>
        <p:xfrm>
          <a:off x="1103313" y="2052638"/>
          <a:ext cx="8947148" cy="365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Assignment/Project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Week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 2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 3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Week 4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 smtClean="0"/>
                        <a:t>Week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Weekly assignments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Quizzes</a:t>
            </a:r>
          </a:p>
          <a:p>
            <a:r>
              <a:rPr lang="en-US" dirty="0"/>
              <a:t>Final Exam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108355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Contact Information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FC5151-73AF-4992-B300-816A43C7C293}"/>
</file>

<file path=customXml/itemProps2.xml><?xml version="1.0" encoding="utf-8"?>
<ds:datastoreItem xmlns:ds="http://schemas.openxmlformats.org/officeDocument/2006/customXml" ds:itemID="{BE3F18AE-EF60-42A5-B9E1-3F709899B7FB}"/>
</file>

<file path=customXml/itemProps3.xml><?xml version="1.0" encoding="utf-8"?>
<ds:datastoreItem xmlns:ds="http://schemas.openxmlformats.org/officeDocument/2006/customXml" ds:itemID="{CA7F0F3B-1D69-4071-934C-7373F1C638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</Words>
  <Application>Microsoft Office PowerPoint</Application>
  <PresentationFormat>Widescreen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Course Title</vt:lpstr>
      <vt:lpstr>Course Description</vt:lpstr>
      <vt:lpstr>Course Objectives</vt:lpstr>
      <vt:lpstr>Required Materials</vt:lpstr>
      <vt:lpstr>Instructional Methods</vt:lpstr>
      <vt:lpstr>Schedule</vt:lpstr>
      <vt:lpstr>Assessment Criteria</vt:lpstr>
      <vt:lpstr>Resources</vt:lpstr>
      <vt:lpstr>Instructor Contact Information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2013-07-31T14:41:39Z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