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721" autoAdjust="0"/>
  </p:normalViewPr>
  <p:slideViewPr>
    <p:cSldViewPr snapToGrid="0">
      <p:cViewPr varScale="1">
        <p:scale>
          <a:sx n="58" d="100"/>
          <a:sy n="58" d="100"/>
        </p:scale>
        <p:origin x="208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EF32F-3280-4663-880F-C8D2FC70E993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9D1FE-C207-4476-99C1-A7028091A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F2AD0-9975-4D3C-912A-0B60BD0D07D1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710D8-8C21-4D48-B89D-C2D2CB3EC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710D8-8C21-4D48-B89D-C2D2CB3EC4C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change this flyer, just select the sample text, and then enter your event details. Or, if you’d rather start from a clean slate, press the New Slide button on the Home tab to insert a new page.</a:t>
            </a:r>
            <a:r>
              <a:rPr lang="en-US" baseline="0" dirty="0" smtClean="0"/>
              <a:t> Now enter your text in the empty placeholders.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47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90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9285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90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216400"/>
            <a:ext cx="4422658" cy="557480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5916863"/>
            <a:ext cx="4422658" cy="557480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022597"/>
            <a:ext cx="4422658" cy="562274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9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Campus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mtClean="0"/>
              <a:t>Band Battle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June 8th, 2013</a:t>
            </a:r>
          </a:p>
          <a:p>
            <a:r>
              <a:rPr lang="en-US" dirty="0" smtClean="0"/>
              <a:t>8pm – 12pm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Student Union Auditorium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1234 Academic Circle, Berkeley, CA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FEATURING •</a:t>
            </a:r>
            <a:r>
              <a:rPr lang="en-US" dirty="0" smtClean="0">
                <a:solidFill>
                  <a:schemeClr val="accent1"/>
                </a:solidFill>
              </a:rPr>
              <a:t> Your Band Name</a:t>
            </a:r>
            <a:r>
              <a:rPr lang="en-US" dirty="0" smtClean="0"/>
              <a:t> • Your Band Name • </a:t>
            </a:r>
            <a:r>
              <a:rPr lang="en-US" dirty="0" smtClean="0">
                <a:solidFill>
                  <a:schemeClr val="accent1"/>
                </a:solidFill>
              </a:rPr>
              <a:t>Your Band Name</a:t>
            </a:r>
            <a:r>
              <a:rPr lang="en-US" dirty="0" smtClean="0"/>
              <a:t> • Your Band Name •</a:t>
            </a:r>
            <a:r>
              <a:rPr lang="en-US" dirty="0" smtClean="0">
                <a:solidFill>
                  <a:schemeClr val="accent1"/>
                </a:solidFill>
              </a:rPr>
              <a:t> Your Band Name</a:t>
            </a:r>
            <a:r>
              <a:rPr lang="en-US" dirty="0" smtClean="0"/>
              <a:t> • Your Band Name • </a:t>
            </a:r>
            <a:r>
              <a:rPr lang="en-US" dirty="0" smtClean="0">
                <a:solidFill>
                  <a:schemeClr val="accent1"/>
                </a:solidFill>
              </a:rPr>
              <a:t>Your Band Name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WEB ADDRESS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All Ages</a:t>
            </a:r>
            <a:br>
              <a:rPr lang="en-US" smtClean="0"/>
            </a:br>
            <a:r>
              <a:rPr lang="en-US" smtClean="0"/>
              <a:t>Event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mtClean="0"/>
              <a:t>Advance Tickets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mtClean="0"/>
              <a:t>$18 General</a:t>
            </a:r>
          </a:p>
          <a:p>
            <a:r>
              <a:rPr lang="en-US" smtClean="0"/>
              <a:t>$36 VIP</a:t>
            </a:r>
          </a:p>
          <a:p>
            <a:r>
              <a:rPr lang="en-US" smtClean="0"/>
              <a:t>Group rates</a:t>
            </a:r>
            <a:br>
              <a:rPr lang="en-US" smtClean="0"/>
            </a:br>
            <a:r>
              <a:rPr lang="en-US" smtClean="0"/>
              <a:t>available on site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At the Door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smtClean="0"/>
              <a:t>$20 General</a:t>
            </a:r>
          </a:p>
          <a:p>
            <a:r>
              <a:rPr lang="en-US" smtClean="0"/>
              <a:t>$40 VIP</a:t>
            </a:r>
          </a:p>
          <a:p>
            <a:r>
              <a:rPr lang="en-US" smtClean="0"/>
              <a:t>Group rates</a:t>
            </a:r>
            <a:br>
              <a:rPr lang="en-US" smtClean="0"/>
            </a:br>
            <a:r>
              <a:rPr lang="en-US" smtClean="0"/>
              <a:t>available on site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mtClean="0"/>
              <a:t>Sponsors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smtClean="0"/>
              <a:t>Adventure Works</a:t>
            </a:r>
          </a:p>
          <a:p>
            <a:r>
              <a:rPr lang="en-US" smtClean="0"/>
              <a:t>Alpine Ski House</a:t>
            </a:r>
          </a:p>
          <a:p>
            <a:r>
              <a:rPr lang="en-US" smtClean="0"/>
              <a:t>Contoso, Ltd.</a:t>
            </a:r>
          </a:p>
          <a:p>
            <a:r>
              <a:rPr lang="en-US" smtClean="0"/>
              <a:t>Fourth Coffee</a:t>
            </a:r>
          </a:p>
          <a:p>
            <a:r>
              <a:rPr lang="en-US" smtClean="0"/>
              <a:t>Margie’s Travel</a:t>
            </a:r>
          </a:p>
          <a:p>
            <a:r>
              <a:rPr lang="en-US" smtClean="0"/>
              <a:t>School of Fine Art</a:t>
            </a:r>
          </a:p>
          <a:p>
            <a:r>
              <a:rPr lang="en-US" smtClean="0"/>
              <a:t>The Phone Company</a:t>
            </a:r>
          </a:p>
          <a:p>
            <a:r>
              <a:rPr lang="en-US" smtClean="0"/>
              <a:t>Wingtip Toys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smtClean="0"/>
              <a:t>Benefiting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/>
              <a:t>The School of Music</a:t>
            </a:r>
            <a:br>
              <a:rPr lang="en-US" dirty="0" smtClean="0"/>
            </a:br>
            <a:r>
              <a:rPr lang="en-US" dirty="0" smtClean="0"/>
              <a:t>and the University</a:t>
            </a:r>
            <a:br>
              <a:rPr lang="en-US" dirty="0" smtClean="0"/>
            </a:br>
            <a:r>
              <a:rPr lang="en-US" dirty="0" smtClean="0"/>
              <a:t>Arts and</a:t>
            </a:r>
            <a:br>
              <a:rPr lang="en-US" dirty="0" smtClean="0"/>
            </a:br>
            <a:r>
              <a:rPr lang="en-US" dirty="0" smtClean="0"/>
              <a:t>Entertainment</a:t>
            </a:r>
            <a:br>
              <a:rPr lang="en-US" dirty="0" smtClean="0"/>
            </a:br>
            <a:r>
              <a:rPr lang="en-US" dirty="0" smtClean="0"/>
              <a:t>Council</a:t>
            </a: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Student Flyer 8.5 x 11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Red.potx" id="{277F8900-E811-4A84-8B3D-0F1AF6670908}" vid="{E296F468-9928-4483-B23B-FCE20D897B81}"/>
    </a:ext>
  </a:extLst>
</a:theme>
</file>

<file path=ppt/theme/theme2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FFFFFF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85E69C-788B-441B-8913-E5CC6E959D3C}"/>
</file>

<file path=customXml/itemProps2.xml><?xml version="1.0" encoding="utf-8"?>
<ds:datastoreItem xmlns:ds="http://schemas.openxmlformats.org/officeDocument/2006/customXml" ds:itemID="{22F8EDDB-5E60-4815-978D-A9FFA1A5BCC5}"/>
</file>

<file path=customXml/itemProps3.xml><?xml version="1.0" encoding="utf-8"?>
<ds:datastoreItem xmlns:ds="http://schemas.openxmlformats.org/officeDocument/2006/customXml" ds:itemID="{0F056C4F-A897-44FB-8816-5AA3720B857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158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Student Flyer 8.5 x 11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2013-06-24T21:16:32Z</dcterms:created>
  <dcterms:modified xsi:type="dcterms:W3CDTF">2013-06-24T21:16:37Z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0x0101007C1D5F340F01F94FA2FD29A5E6DC872E</vt:lpwstr>
  </property>
</Properties>
</file>