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58" d="100"/>
          <a:sy n="58" d="100"/>
        </p:scale>
        <p:origin x="208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this invitation, replace our sample content with your own.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If you’d rather start from a clean slate, press the New Slide button on the Home tab to insert a new page of invitations. Now enter your text </a:t>
            </a:r>
            <a:r>
              <a:rPr lang="en-US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and pictures in 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empty placeholders.</a:t>
            </a:r>
            <a:endParaRPr lang="en-US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3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Text Placeholder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3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3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4" name="Text Placeholder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  <p:sp>
        <p:nvSpPr>
          <p:cNvPr id="2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3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Text Placeholder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9" name="Text Placeholder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3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30" name="Text Placeholder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Michael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Michael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</a:p>
          <a:p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Picture Placeholder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tion 2 Photos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02C68C-134D-4F4B-8AE8-FFAA260D16F3}"/>
</file>

<file path=customXml/itemProps2.xml><?xml version="1.0" encoding="utf-8"?>
<ds:datastoreItem xmlns:ds="http://schemas.openxmlformats.org/officeDocument/2006/customXml" ds:itemID="{CD81F4C7-96D6-4EB8-8E7C-BE19EB349DBB}"/>
</file>

<file path=customXml/itemProps3.xml><?xml version="1.0" encoding="utf-8"?>
<ds:datastoreItem xmlns:ds="http://schemas.openxmlformats.org/officeDocument/2006/customXml" ds:itemID="{C89E604A-4F2C-4453-993C-9A27B652F19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Invitation 2 Photos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2013-06-24T21:59:08Z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