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58" d="100"/>
          <a:sy n="58" d="100"/>
        </p:scale>
        <p:origin x="19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5EBD-C616-4121-9DAE-B88DB20D57A7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90CB-459C-4B12-B364-B0CA1993A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D991-21AC-415A-AB20-722F3BCDD040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63F8-513E-44B9-9F9C-A7685A64A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Want a different greeting? To add your own, just select the text and enter your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ee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70000"/>
              </a:lnSpc>
              <a:defRPr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en-US" smtClean="0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400" smtClean="0"/>
              <a:t>HAPPY</a:t>
            </a:r>
            <a:r>
              <a:rPr lang="en-US" sz="12000" smtClean="0"/>
              <a:t> </a:t>
            </a:r>
            <a:r>
              <a:rPr lang="en-US" smtClean="0"/>
              <a:t>birthday!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thday Card Scratch Pink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Birthday Card Scratch Pink</vt:lpstr>
      <vt:lpstr>HAPPY birthday!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2013-06-27T19:32:28Z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