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7/15/2013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699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Garamond</vt:lpstr>
      <vt:lpstr>Organic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2</cp:revision>
  <dcterms:created xsi:type="dcterms:W3CDTF">2013-07-15T20:23:31Z</dcterms:created>
  <dcterms:modified xsi:type="dcterms:W3CDTF">2013-07-15T20:23:37Z</dcterms:modified>
</cp:coreProperties>
</file>