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1" d="100"/>
          <a:sy n="71" d="100"/>
        </p:scale>
        <p:origin x="1284" y="72"/>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7F96A5-B40C-4591-A94D-05A85DE82A47}" type="datetimeFigureOut">
              <a:rPr lang="en-US"/>
              <a:t>6/17/2013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a:t>0</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FC828-8F12-4CF0-9AF3-FA4FDDB6EB28}" type="datetimeFigureOut">
              <a:rPr lang="en-US"/>
              <a:t>6/17/2013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6/17/2013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mtClean="0"/>
              <a:t>This is a great spot for a mission statement</a:t>
            </a:r>
            <a:endParaRPr lang="en-US" dirty="0"/>
          </a:p>
        </p:txBody>
      </p:sp>
      <p:sp>
        <p:nvSpPr>
          <p:cNvPr id="3" name="Text Placeholder 2"/>
          <p:cNvSpPr>
            <a:spLocks noGrp="1"/>
          </p:cNvSpPr>
          <p:nvPr>
            <p:ph type="body" sz="quarter" idx="11"/>
          </p:nvPr>
        </p:nvSpPr>
        <p:spPr/>
        <p:txBody>
          <a:bodyPr/>
          <a:lstStyle/>
          <a:p>
            <a:r>
              <a:rPr lang="en-US" smtClean="0"/>
              <a:t>You can use this fresh, professional brochure just as it is or easily customize it.</a:t>
            </a:r>
          </a:p>
          <a:p>
            <a:r>
              <a:rPr lang="en-US" smtClean="0"/>
              <a:t>On the next page, we’ve added a few tips (like this one) to help you get started.</a:t>
            </a:r>
          </a:p>
          <a:p>
            <a:pPr lvl="0"/>
            <a:r>
              <a:rPr lang="en-US" smtClean="0"/>
              <a:t>(By the way, to replace photos in the brochure, select an image and delete it. Then click the Insert Picture icon in the placeholder to insert your own photo.)</a:t>
            </a:r>
            <a:endParaRPr lang="en-US" dirty="0"/>
          </a:p>
        </p:txBody>
      </p:sp>
      <p:sp>
        <p:nvSpPr>
          <p:cNvPr id="4" name="Text Placeholder 3"/>
          <p:cNvSpPr>
            <a:spLocks noGrp="1"/>
          </p:cNvSpPr>
          <p:nvPr>
            <p:ph type="body" sz="quarter" idx="12"/>
          </p:nvPr>
        </p:nvSpPr>
        <p:spPr/>
        <p:txBody>
          <a:bodyPr/>
          <a:lstStyle/>
          <a:p>
            <a:r>
              <a:rPr lang="en-US" smtClean="0"/>
              <a:t>Your Company Brochure</a:t>
            </a:r>
            <a:endParaRPr lang="en-US" dirty="0"/>
          </a:p>
        </p:txBody>
      </p:sp>
      <p:pic>
        <p:nvPicPr>
          <p:cNvPr id="13" name="Picture Placeholder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Text Placeholder 5"/>
          <p:cNvSpPr>
            <a:spLocks noGrp="1"/>
          </p:cNvSpPr>
          <p:nvPr>
            <p:ph type="body" sz="quarter" idx="14"/>
          </p:nvPr>
        </p:nvSpPr>
        <p:spPr/>
        <p:txBody>
          <a:bodyPr/>
          <a:lstStyle/>
          <a:p>
            <a:r>
              <a:rPr lang="en-US" smtClean="0"/>
              <a:t>A brief description or your company tagline would work well here</a:t>
            </a:r>
            <a:endParaRPr lang="en-US" dirty="0"/>
          </a:p>
        </p:txBody>
      </p:sp>
      <p:sp>
        <p:nvSpPr>
          <p:cNvPr id="7" name="Text Placeholder 6"/>
          <p:cNvSpPr>
            <a:spLocks noGrp="1"/>
          </p:cNvSpPr>
          <p:nvPr>
            <p:ph type="body" sz="quarter" idx="15"/>
          </p:nvPr>
        </p:nvSpPr>
        <p:spPr/>
        <p:txBody>
          <a:bodyPr/>
          <a:lstStyle/>
          <a:p>
            <a:r>
              <a:rPr lang="en-US" b="1" dirty="0" smtClean="0"/>
              <a:t>[Company Name]</a:t>
            </a:r>
          </a:p>
          <a:p>
            <a:r>
              <a:rPr lang="en-US" dirty="0"/>
              <a:t>[</a:t>
            </a:r>
            <a:r>
              <a:rPr lang="en-US" dirty="0" smtClean="0"/>
              <a:t>Street Address]</a:t>
            </a:r>
          </a:p>
          <a:p>
            <a:r>
              <a:rPr lang="en-US" dirty="0" smtClean="0"/>
              <a:t>[City, ST ZIP Code]</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r>
              <a:rPr lang="en-US" smtClean="0"/>
              <a:t>Make It Yours</a:t>
            </a:r>
            <a:endParaRPr lang="en-US" dirty="0"/>
          </a:p>
        </p:txBody>
      </p:sp>
      <p:sp>
        <p:nvSpPr>
          <p:cNvPr id="15" name="Text Placeholder 14"/>
          <p:cNvSpPr>
            <a:spLocks noGrp="1"/>
          </p:cNvSpPr>
          <p:nvPr>
            <p:ph type="body" sz="quarter" idx="11"/>
          </p:nvPr>
        </p:nvSpPr>
        <p:spPr/>
        <p:txBody>
          <a:bodyPr/>
          <a:lstStyle/>
          <a:p>
            <a:r>
              <a:rPr lang="en-US" smtClean="0"/>
              <a:t>If you think a document that looks this good has to be difficult to format, think again!</a:t>
            </a:r>
          </a:p>
          <a:p>
            <a:r>
              <a:rPr lang="en-US" smtClean="0"/>
              <a:t>The placeholders in this brochure are formatted for you. Enter your own text to make it yours.</a:t>
            </a:r>
            <a:endParaRPr lang="en-US" dirty="0"/>
          </a:p>
        </p:txBody>
      </p:sp>
      <p:pic>
        <p:nvPicPr>
          <p:cNvPr id="2" name="Picture Placeholder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Text Placeholder 16"/>
          <p:cNvSpPr>
            <a:spLocks noGrp="1"/>
          </p:cNvSpPr>
          <p:nvPr>
            <p:ph type="body" sz="quarter" idx="20"/>
          </p:nvPr>
        </p:nvSpPr>
        <p:spPr/>
        <p:txBody>
          <a:bodyPr/>
          <a:lstStyle/>
          <a:p>
            <a:r>
              <a:rPr lang="en-US" smtClean="0"/>
              <a:t>What do you include in a brochure?</a:t>
            </a:r>
            <a:endParaRPr lang="en-US" dirty="0"/>
          </a:p>
        </p:txBody>
      </p:sp>
      <p:sp>
        <p:nvSpPr>
          <p:cNvPr id="18" name="Text Placeholder 17"/>
          <p:cNvSpPr>
            <a:spLocks noGrp="1"/>
          </p:cNvSpPr>
          <p:nvPr>
            <p:ph type="body" sz="quarter" idx="21"/>
          </p:nvPr>
        </p:nvSpPr>
        <p:spPr/>
        <p:txBody>
          <a:bodyPr/>
          <a:lstStyle/>
          <a:p>
            <a:pPr lvl="0"/>
            <a:r>
              <a:rPr lang="en-US" smtClean="0"/>
              <a:t>This spot would be perfect for a mission statement. You might use the right side of the page to summarize how you stand out from the crowd or highlight a brief success story.</a:t>
            </a:r>
          </a:p>
          <a:p>
            <a:pPr lvl="0"/>
            <a:r>
              <a:rPr lang="en-US" smtClean="0"/>
              <a:t>(And be sure to pick photos that show off what your company does best. Pictures should always dress to impress.)</a:t>
            </a:r>
          </a:p>
          <a:p>
            <a:pPr lvl="0"/>
            <a:r>
              <a:rPr lang="en-US" smtClean="0"/>
              <a:t>You could include a bulleted list of products, services, or major benefits of working with your company. Or just summarize your finer points in a few concise paragraphs.</a:t>
            </a:r>
          </a:p>
          <a:p>
            <a:r>
              <a:rPr lang="en-US" smtClean="0"/>
              <a:t>Don’t forget to include some specifics about what you offer, and how you differ from the competition.</a:t>
            </a:r>
            <a:endParaRPr lang="en-US" dirty="0"/>
          </a:p>
        </p:txBody>
      </p:sp>
      <p:sp>
        <p:nvSpPr>
          <p:cNvPr id="12" name="Text Placeholder 11"/>
          <p:cNvSpPr>
            <a:spLocks noGrp="1"/>
          </p:cNvSpPr>
          <p:nvPr>
            <p:ph type="body" sz="quarter" idx="22"/>
          </p:nvPr>
        </p:nvSpPr>
        <p:spPr/>
        <p:txBody>
          <a:bodyPr/>
          <a:lstStyle/>
          <a:p>
            <a:r>
              <a:rPr lang="en-US" smtClean="0"/>
              <a:t>“Don’t be shy! Show them how fabulous you are! This is a great spot for a glowing testimonial.”</a:t>
            </a:r>
          </a:p>
          <a:p>
            <a:r>
              <a:rPr lang="en-US" b="1" smtClean="0"/>
              <a:t>- Annie D., Charlotte, NC</a:t>
            </a:r>
            <a:endParaRPr lang="en-US" b="1" dirty="0" smtClean="0"/>
          </a:p>
        </p:txBody>
      </p:sp>
      <p:sp>
        <p:nvSpPr>
          <p:cNvPr id="19" name="Text Placeholder 18"/>
          <p:cNvSpPr>
            <a:spLocks noGrp="1"/>
          </p:cNvSpPr>
          <p:nvPr>
            <p:ph type="body" sz="quarter" idx="23"/>
          </p:nvPr>
        </p:nvSpPr>
        <p:spPr/>
        <p:txBody>
          <a:bodyPr/>
          <a:lstStyle/>
          <a:p>
            <a:r>
              <a:rPr lang="en-US" smtClean="0"/>
              <a:t>We know you could go on for hours about how great your business is. (And we don’t blame you—you’re amazing!)</a:t>
            </a:r>
          </a:p>
          <a:p>
            <a:r>
              <a:rPr lang="en-US" smtClean="0"/>
              <a:t>But since you need to keep it short and sweet, here are a few more suggestions of what you might include…</a:t>
            </a:r>
            <a:endParaRPr lang="en-US" dirty="0"/>
          </a:p>
        </p:txBody>
      </p:sp>
      <p:sp>
        <p:nvSpPr>
          <p:cNvPr id="20" name="Text Placeholder 19"/>
          <p:cNvSpPr>
            <a:spLocks noGrp="1"/>
          </p:cNvSpPr>
          <p:nvPr>
            <p:ph type="body" sz="quarter" idx="24"/>
          </p:nvPr>
        </p:nvSpPr>
        <p:spPr/>
        <p:txBody>
          <a:bodyPr/>
          <a:lstStyle/>
          <a:p>
            <a:r>
              <a:rPr lang="en-US" smtClean="0"/>
              <a:t>You might try a summary of competitive benefits at left and a brief client success story or some of those glowing testimonials here in the middle.</a:t>
            </a:r>
          </a:p>
          <a:p>
            <a:r>
              <a:rPr lang="en-US" smtClean="0"/>
              <a:t>The right side of this page is perfect for a summary of key products or services.</a:t>
            </a:r>
            <a:endParaRPr lang="en-US" dirty="0"/>
          </a:p>
        </p:txBody>
      </p:sp>
      <p:sp>
        <p:nvSpPr>
          <p:cNvPr id="21" name="Text Placeholder 20"/>
          <p:cNvSpPr>
            <a:spLocks noGrp="1"/>
          </p:cNvSpPr>
          <p:nvPr>
            <p:ph type="body" sz="quarter" idx="25"/>
          </p:nvPr>
        </p:nvSpPr>
        <p:spPr/>
        <p:txBody>
          <a:bodyPr/>
          <a:lstStyle/>
          <a:p>
            <a:r>
              <a:rPr lang="en-US" smtClean="0"/>
              <a:t>Focus on What You Do Best</a:t>
            </a:r>
            <a:endParaRPr lang="en-US" dirty="0"/>
          </a:p>
        </p:txBody>
      </p:sp>
      <p:sp>
        <p:nvSpPr>
          <p:cNvPr id="22" name="Text Placeholder 21"/>
          <p:cNvSpPr>
            <a:spLocks noGrp="1"/>
          </p:cNvSpPr>
          <p:nvPr>
            <p:ph type="body" sz="quarter" idx="26"/>
          </p:nvPr>
        </p:nvSpPr>
        <p:spPr/>
        <p:txBody>
          <a:bodyPr/>
          <a:lstStyle/>
          <a:p>
            <a:r>
              <a:rPr lang="en-US" smtClean="0"/>
              <a:t>Our products and services</a:t>
            </a:r>
            <a:endParaRPr lang="en-US" dirty="0"/>
          </a:p>
        </p:txBody>
      </p:sp>
      <p:sp>
        <p:nvSpPr>
          <p:cNvPr id="23" name="Text Placeholder 22"/>
          <p:cNvSpPr>
            <a:spLocks noGrp="1"/>
          </p:cNvSpPr>
          <p:nvPr>
            <p:ph type="body" sz="quarter" idx="27"/>
          </p:nvPr>
        </p:nvSpPr>
        <p:spPr/>
        <p:txBody>
          <a:bodyPr/>
          <a:lstStyle/>
          <a:p>
            <a:r>
              <a:rPr lang="en-US" smtClean="0"/>
              <a:t>This is the place for your ‘elevator pitch.’ If you only had a few seconds to pitch your products or services to someone what would you say?</a:t>
            </a:r>
          </a:p>
          <a:p>
            <a:endParaRPr lang="en-US" dirty="0"/>
          </a:p>
        </p:txBody>
      </p:sp>
      <p:sp>
        <p:nvSpPr>
          <p:cNvPr id="24" name="Text Placeholder 23"/>
          <p:cNvSpPr>
            <a:spLocks noGrp="1"/>
          </p:cNvSpPr>
          <p:nvPr>
            <p:ph type="body" sz="quarter" idx="28"/>
          </p:nvPr>
        </p:nvSpPr>
        <p:spPr/>
        <p:txBody>
          <a:bodyPr/>
          <a:lstStyle/>
          <a:p>
            <a:r>
              <a:rPr lang="en-US" smtClean="0"/>
              <a:t>Key clients</a:t>
            </a:r>
            <a:endParaRPr lang="en-US" dirty="0"/>
          </a:p>
        </p:txBody>
      </p:sp>
      <p:sp>
        <p:nvSpPr>
          <p:cNvPr id="25" name="Text Placeholder 24"/>
          <p:cNvSpPr>
            <a:spLocks noGrp="1"/>
          </p:cNvSpPr>
          <p:nvPr>
            <p:ph type="body" sz="quarter" idx="29"/>
          </p:nvPr>
        </p:nvSpPr>
        <p:spPr/>
        <p:txBody>
          <a:bodyPr/>
          <a:lstStyle/>
          <a:p>
            <a:r>
              <a:rPr lang="en-US" smtClean="0"/>
              <a:t>You might want to mention a few of your most impressive clients here:</a:t>
            </a:r>
          </a:p>
          <a:p>
            <a:endParaRPr lang="en-US" dirty="0"/>
          </a:p>
        </p:txBody>
      </p:sp>
      <p:sp>
        <p:nvSpPr>
          <p:cNvPr id="26" name="Text Placeholder 25"/>
          <p:cNvSpPr>
            <a:spLocks noGrp="1"/>
          </p:cNvSpPr>
          <p:nvPr>
            <p:ph type="body" sz="quarter" idx="30"/>
          </p:nvPr>
        </p:nvSpPr>
        <p:spPr/>
        <p:txBody>
          <a:bodyPr/>
          <a:lstStyle/>
          <a:p>
            <a:r>
              <a:rPr lang="en-US" dirty="0" smtClean="0"/>
              <a:t>Contact Us</a:t>
            </a:r>
            <a:endParaRPr lang="en-US" dirty="0"/>
          </a:p>
        </p:txBody>
      </p:sp>
      <p:sp>
        <p:nvSpPr>
          <p:cNvPr id="27" name="Text Placeholder 26"/>
          <p:cNvSpPr>
            <a:spLocks noGrp="1"/>
          </p:cNvSpPr>
          <p:nvPr>
            <p:ph type="body" sz="quarter" idx="31"/>
          </p:nvPr>
        </p:nvSpPr>
        <p:spPr/>
        <p:txBody>
          <a:bodyPr/>
          <a:lstStyle/>
          <a:p>
            <a:pPr lvl="0"/>
            <a:r>
              <a:rPr lang="en-US" smtClean="0"/>
              <a:t>Big, important company</a:t>
            </a:r>
          </a:p>
          <a:p>
            <a:pPr lvl="0"/>
            <a:r>
              <a:rPr lang="en-US" smtClean="0"/>
              <a:t>Really well-known company</a:t>
            </a:r>
          </a:p>
          <a:p>
            <a:pPr lvl="0"/>
            <a:r>
              <a:rPr lang="en-US" smtClean="0"/>
              <a:t>Very impressive company</a:t>
            </a:r>
            <a:endParaRPr lang="en-US" dirty="0"/>
          </a:p>
        </p:txBody>
      </p:sp>
      <p:sp>
        <p:nvSpPr>
          <p:cNvPr id="33" name="Text Placeholder 32"/>
          <p:cNvSpPr>
            <a:spLocks noGrp="1"/>
          </p:cNvSpPr>
          <p:nvPr>
            <p:ph type="body" sz="quarter" idx="32"/>
          </p:nvPr>
        </p:nvSpPr>
        <p:spPr/>
        <p:txBody>
          <a:bodyPr/>
          <a:lstStyle/>
          <a:p>
            <a:r>
              <a:rPr lang="en-US" b="1"/>
              <a:t>[Company Name]</a:t>
            </a:r>
          </a:p>
          <a:p>
            <a:r>
              <a:rPr lang="en-US"/>
              <a:t>[Street Address]</a:t>
            </a:r>
          </a:p>
          <a:p>
            <a:r>
              <a:rPr lang="en-US"/>
              <a:t>[City, ST ZIP Code]</a:t>
            </a:r>
          </a:p>
          <a:p>
            <a:r>
              <a:rPr lang="en-US"/>
              <a:t>[Telephone]</a:t>
            </a:r>
          </a:p>
          <a:p>
            <a:r>
              <a:rPr lang="en-US"/>
              <a:t>[Email Address]</a:t>
            </a:r>
            <a:endParaRPr lang="en-US" dirty="0"/>
          </a:p>
        </p:txBody>
      </p:sp>
      <p:sp>
        <p:nvSpPr>
          <p:cNvPr id="38" name="Text Placeholder 37"/>
          <p:cNvSpPr>
            <a:spLocks noGrp="1"/>
          </p:cNvSpPr>
          <p:nvPr>
            <p:ph type="body" sz="quarter" idx="37"/>
          </p:nvPr>
        </p:nvSpPr>
        <p:spPr/>
        <p:txBody>
          <a:bodyPr/>
          <a:lstStyle/>
          <a:p>
            <a:r>
              <a:rPr lang="en-US" smtClean="0"/>
              <a:t>[Web Address]</a:t>
            </a:r>
            <a:endParaRPr lang="en-US" dirty="0"/>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327D78D9-ABCB-4365-8FC6-81DAE6D76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14</TotalTime>
  <Words>554</Words>
  <Application>Microsoft Office PowerPoint</Application>
  <PresentationFormat>Custom</PresentationFormat>
  <Paragraphs>46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Paulino (ANDERSON)</dc:creator>
  <cp:lastModifiedBy>echo swinford</cp:lastModifiedBy>
  <cp:revision>6</cp:revision>
  <dcterms:created xsi:type="dcterms:W3CDTF">2013-06-10T19:09:05Z</dcterms:created>
  <dcterms:modified xsi:type="dcterms:W3CDTF">2013-06-17T23:33:44Z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