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7" r:id="rId5"/>
    <p:sldId id="258"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p:cViewPr varScale="1">
        <p:scale>
          <a:sx n="71" d="100"/>
          <a:sy n="71" d="100"/>
        </p:scale>
        <p:origin x="1152" y="72"/>
      </p:cViewPr>
      <p:guideLst/>
    </p:cSldViewPr>
  </p:slideViewPr>
  <p:notesTextViewPr>
    <p:cViewPr>
      <p:scale>
        <a:sx n="1" d="1"/>
        <a:sy n="1" d="1"/>
      </p:scale>
      <p:origin x="0" y="0"/>
    </p:cViewPr>
  </p:notesTextViewPr>
  <p:notesViewPr>
    <p:cSldViewPr>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A4C4C9-9907-4BB6-B95A-E6BBD959AAB4}" type="datetimeFigureOut">
              <a:rPr lang="en-US" smtClean="0"/>
              <a:t>6/17/2013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2D650F-38E5-40ED-AA32-287D3AC686E8}" type="slidenum">
              <a:rPr lang="en-US" smtClean="0"/>
              <a:t>0</a:t>
            </a:fld>
            <a:endParaRPr lang="en-US"/>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DA592C-A796-4264-BD45-11AED491B3E4}" type="datetimeFigureOut">
              <a:rPr lang="en-US" smtClean="0"/>
              <a:t>6/17/2013</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A02A30-9192-49A2-98D9-8D2828AE31E2}" type="slidenum">
              <a:rPr lang="en-US" smtClean="0"/>
              <a:t>‹#›</a:t>
            </a:fld>
            <a:endParaRPr lang="en-US"/>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a:t>
            </a:r>
            <a:r>
              <a:rPr lang="en-US" baseline="0" dirty="0"/>
              <a:t> in the empty placeholders. If you need more placeholders for titles, subtitles or body text, copy any of the existing placeholders, then drag the new one into place.</a:t>
            </a:r>
            <a:endParaRPr lang="en-US" dirty="0"/>
          </a:p>
          <a:p>
            <a:endParaRPr lang="en-US" dirty="0"/>
          </a:p>
        </p:txBody>
      </p:sp>
      <p:sp>
        <p:nvSpPr>
          <p:cNvPr id="4" name="Slide Number Placeholder 3"/>
          <p:cNvSpPr>
            <a:spLocks noGrp="1"/>
          </p:cNvSpPr>
          <p:nvPr>
            <p:ph type="sldNum" sz="quarter" idx="10"/>
          </p:nvPr>
        </p:nvSpPr>
        <p:spPr/>
        <p:txBody>
          <a:bodyPr/>
          <a:lstStyle/>
          <a:p>
            <a:fld id="{6DA02A30-9192-49A2-98D9-8D2828AE31E2}" type="slidenum">
              <a:rPr lang="en-US" smtClean="0"/>
              <a:t>1</a:t>
            </a:fld>
            <a:endParaRPr lang="en-US"/>
          </a:p>
        </p:txBody>
      </p:sp>
    </p:spTree>
    <p:extLst>
      <p:ext uri="{BB962C8B-B14F-4D97-AF65-F5344CB8AC3E}">
        <p14:creationId xmlns:p14="http://schemas.microsoft.com/office/powerpoint/2010/main" val="42324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A02A30-9192-49A2-98D9-8D2828AE31E2}" type="slidenum">
              <a:rPr lang="en-US" smtClean="0"/>
              <a:t>2</a:t>
            </a:fld>
            <a:endParaRPr lang="en-US"/>
          </a:p>
        </p:txBody>
      </p:sp>
    </p:spTree>
    <p:extLst>
      <p:ext uri="{BB962C8B-B14F-4D97-AF65-F5344CB8AC3E}">
        <p14:creationId xmlns:p14="http://schemas.microsoft.com/office/powerpoint/2010/main" val="184982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utside">
    <p:spTree>
      <p:nvGrpSpPr>
        <p:cNvPr id="1" name=""/>
        <p:cNvGrpSpPr/>
        <p:nvPr/>
      </p:nvGrpSpPr>
      <p:grpSpPr>
        <a:xfrm>
          <a:off x="0" y="0"/>
          <a:ext cx="0" cy="0"/>
          <a:chOff x="0" y="0"/>
          <a:chExt cx="0" cy="0"/>
        </a:xfrm>
      </p:grpSpPr>
      <p:sp>
        <p:nvSpPr>
          <p:cNvPr id="9" name="Rectangle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a:buNone/>
              <a:defRPr sz="1400"/>
            </a:lvl1pPr>
          </a:lstStyle>
          <a:p>
            <a:endParaRPr lang="en-US"/>
          </a:p>
        </p:txBody>
      </p:sp>
      <p:sp>
        <p:nvSpPr>
          <p:cNvPr id="28" name="Text Placeholder 25"/>
          <p:cNvSpPr>
            <a:spLocks noGrp="1"/>
          </p:cNvSpPr>
          <p:nvPr>
            <p:ph type="body" sz="quarter" idx="15" hasCustomPrompt="1"/>
          </p:nvPr>
        </p:nvSpPr>
        <p:spPr>
          <a:xfrm>
            <a:off x="457200" y="2891409"/>
            <a:ext cx="2428875" cy="274320"/>
          </a:xfrm>
        </p:spPr>
        <p:txBody>
          <a:bodyPr>
            <a:noAutofit/>
          </a:bodyPr>
          <a:lstStyle>
            <a:lvl1pPr marL="0" indent="0">
              <a:lnSpc>
                <a:spcPct val="100000"/>
              </a:lnSpc>
              <a:spcBef>
                <a:spcPts val="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[Enter a caption for your photo]</a:t>
            </a:r>
            <a:endParaRPr lang="en-US" dirty="0"/>
          </a:p>
        </p:txBody>
      </p:sp>
      <p:sp>
        <p:nvSpPr>
          <p:cNvPr id="27" name="Text Placeholder 25"/>
          <p:cNvSpPr>
            <a:spLocks noGrp="1"/>
          </p:cNvSpPr>
          <p:nvPr>
            <p:ph type="body" sz="quarter" idx="14" hasCustomPrompt="1"/>
          </p:nvPr>
        </p:nvSpPr>
        <p:spPr>
          <a:xfrm>
            <a:off x="457200" y="3241167"/>
            <a:ext cx="2428875" cy="4572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How do you get started with this template?</a:t>
            </a:r>
            <a:endParaRPr lang="en-US" dirty="0"/>
          </a:p>
        </p:txBody>
      </p:sp>
      <p:sp>
        <p:nvSpPr>
          <p:cNvPr id="26" name="Text Placeholder 25"/>
          <p:cNvSpPr>
            <a:spLocks noGrp="1"/>
          </p:cNvSpPr>
          <p:nvPr>
            <p:ph type="body" sz="quarter" idx="13" hasCustomPrompt="1"/>
          </p:nvPr>
        </p:nvSpPr>
        <p:spPr>
          <a:xfrm>
            <a:off x="457199" y="3677412"/>
            <a:ext cx="2428875" cy="408813"/>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You can use this fresh, professional brochure just as is or easily customize it.</a:t>
            </a:r>
            <a:endParaRPr lang="en-US" dirty="0"/>
          </a:p>
        </p:txBody>
      </p:sp>
      <p:sp>
        <p:nvSpPr>
          <p:cNvPr id="23" name="Text Placeholder 22"/>
          <p:cNvSpPr>
            <a:spLocks noGrp="1"/>
          </p:cNvSpPr>
          <p:nvPr>
            <p:ph type="body" sz="quarter" idx="12" hasCustomPrompt="1"/>
          </p:nvPr>
        </p:nvSpPr>
        <p:spPr>
          <a:xfrm>
            <a:off x="457200" y="4152901"/>
            <a:ext cx="2428875" cy="3162299"/>
          </a:xfrm>
        </p:spPr>
        <p:txBody>
          <a:bodyPr>
            <a:noAutofit/>
          </a:bodyPr>
          <a:lstStyle>
            <a:lvl1pPr marL="182880" indent="-182880">
              <a:lnSpc>
                <a:spcPct val="120000"/>
              </a:lnSpc>
              <a:spcBef>
                <a:spcPts val="1000"/>
              </a:spcBef>
              <a:defRPr sz="800" baseline="0"/>
            </a:lvl1pPr>
            <a:lvl2pPr marL="228600" indent="-114300">
              <a:lnSpc>
                <a:spcPct val="100000"/>
              </a:lnSpc>
              <a:spcBef>
                <a:spcPts val="800"/>
              </a:spcBef>
              <a:defRPr sz="900"/>
            </a:lvl2pPr>
            <a:lvl3pPr marL="342900" indent="-114300">
              <a:lnSpc>
                <a:spcPct val="100000"/>
              </a:lnSpc>
              <a:spcBef>
                <a:spcPts val="600"/>
              </a:spcBef>
              <a:defRPr sz="800"/>
            </a:lvl3pPr>
            <a:lvl4pPr marL="457200" indent="-114300">
              <a:lnSpc>
                <a:spcPct val="100000"/>
              </a:lnSpc>
              <a:spcBef>
                <a:spcPts val="600"/>
              </a:spcBef>
              <a:defRPr sz="700"/>
            </a:lvl4pPr>
            <a:lvl5pPr marL="571500" indent="-114300">
              <a:lnSpc>
                <a:spcPct val="100000"/>
              </a:lnSpc>
              <a:spcBef>
                <a:spcPts val="600"/>
              </a:spcBef>
              <a:defRPr sz="700"/>
            </a:lvl5pPr>
          </a:lstStyle>
          <a:p>
            <a:pPr lvl="0"/>
            <a:r>
              <a:rPr lang="en-US" dirty="0" smtClean="0"/>
              <a:t>We’ve included a few tips throughout the template to help you get started.</a:t>
            </a:r>
            <a:br>
              <a:rPr lang="en-US" dirty="0" smtClean="0"/>
            </a:br>
            <a:r>
              <a:rPr lang="en-US" dirty="0" smtClean="0"/>
              <a:t>To replace any tip text (such as this) with your own, just select it and enter your own.</a:t>
            </a:r>
            <a:br>
              <a:rPr lang="en-US" dirty="0" smtClean="0"/>
            </a:br>
            <a:r>
              <a:rPr lang="en-US" dirty="0" smtClean="0"/>
              <a:t>To replace photos in the brochure, select an image and delete it. Then use the Insert Picture icon in the placeholder to insert your own.</a:t>
            </a:r>
            <a:br>
              <a:rPr lang="en-US" dirty="0" smtClean="0"/>
            </a:br>
            <a:r>
              <a:rPr lang="en-US" dirty="0" smtClean="0"/>
              <a:t>To change the logo to your own, select  the picture “replace with LOGO” and choose Change Picture on the Picture Tools Format tab.</a:t>
            </a:r>
            <a:endParaRPr lang="en-US" dirty="0"/>
          </a:p>
        </p:txBody>
      </p:sp>
      <p:sp>
        <p:nvSpPr>
          <p:cNvPr id="29" name="Text Placeholder 25"/>
          <p:cNvSpPr>
            <a:spLocks noGrp="1"/>
          </p:cNvSpPr>
          <p:nvPr>
            <p:ph type="body" sz="quarter" idx="16" hasCustomPrompt="1"/>
          </p:nvPr>
        </p:nvSpPr>
        <p:spPr>
          <a:xfrm>
            <a:off x="3813820" y="609600"/>
            <a:ext cx="2428875" cy="457200"/>
          </a:xfrm>
        </p:spPr>
        <p:txBody>
          <a:bodyPr>
            <a:noAutofit/>
          </a:bodyPr>
          <a:lstStyle>
            <a:lvl1pPr marL="0" indent="0">
              <a:lnSpc>
                <a:spcPct val="90000"/>
              </a:lnSpc>
              <a:spcBef>
                <a:spcPts val="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Who We Are</a:t>
            </a:r>
            <a:endParaRPr lang="en-US" dirty="0"/>
          </a:p>
        </p:txBody>
      </p:sp>
      <p:sp>
        <p:nvSpPr>
          <p:cNvPr id="30" name="Text Placeholder 25"/>
          <p:cNvSpPr>
            <a:spLocks noGrp="1"/>
          </p:cNvSpPr>
          <p:nvPr>
            <p:ph type="body" sz="quarter" idx="17" hasCustomPrompt="1"/>
          </p:nvPr>
        </p:nvSpPr>
        <p:spPr>
          <a:xfrm>
            <a:off x="3813820" y="1082040"/>
            <a:ext cx="2428875" cy="2286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About Us</a:t>
            </a:r>
            <a:endParaRPr lang="en-US" dirty="0"/>
          </a:p>
        </p:txBody>
      </p:sp>
      <p:sp>
        <p:nvSpPr>
          <p:cNvPr id="45" name="Text Placeholder 25"/>
          <p:cNvSpPr>
            <a:spLocks noGrp="1"/>
          </p:cNvSpPr>
          <p:nvPr>
            <p:ph type="body" sz="quarter" idx="24" hasCustomPrompt="1"/>
          </p:nvPr>
        </p:nvSpPr>
        <p:spPr>
          <a:xfrm>
            <a:off x="3813820" y="1342644"/>
            <a:ext cx="2428875" cy="880809"/>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a:lnSpc>
                <a:spcPct val="120000"/>
              </a:lnSpc>
            </a:pPr>
            <a:r>
              <a:rPr lang="en-US" sz="1000" b="0" cap="none" baseline="0" dirty="0" smtClean="0">
                <a:solidFill>
                  <a:schemeClr val="tx1"/>
                </a:solidFill>
                <a:latin typeface="+mn-lt"/>
              </a:rPr>
              <a:t>This is the place for your ‘elevator pitch.’ If you only had a few seconds to pitch your products or services to someone what would you say?</a:t>
            </a:r>
          </a:p>
        </p:txBody>
      </p:sp>
      <p:sp>
        <p:nvSpPr>
          <p:cNvPr id="32" name="Text Placeholder 25"/>
          <p:cNvSpPr>
            <a:spLocks noGrp="1"/>
          </p:cNvSpPr>
          <p:nvPr>
            <p:ph type="body" sz="quarter" idx="19" hasCustomPrompt="1"/>
          </p:nvPr>
        </p:nvSpPr>
        <p:spPr>
          <a:xfrm>
            <a:off x="3813820" y="2287906"/>
            <a:ext cx="2428875" cy="2286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Contact Us</a:t>
            </a:r>
            <a:endParaRPr lang="en-US" dirty="0"/>
          </a:p>
        </p:txBody>
      </p:sp>
      <p:sp>
        <p:nvSpPr>
          <p:cNvPr id="33" name="Text Placeholder 25"/>
          <p:cNvSpPr>
            <a:spLocks noGrp="1"/>
          </p:cNvSpPr>
          <p:nvPr>
            <p:ph type="body" sz="quarter" idx="20" hasCustomPrompt="1"/>
          </p:nvPr>
        </p:nvSpPr>
        <p:spPr>
          <a:xfrm>
            <a:off x="3813820" y="2538985"/>
            <a:ext cx="2428875" cy="670940"/>
          </a:xfrm>
        </p:spPr>
        <p:txBody>
          <a:bodyPr>
            <a:noAutofit/>
          </a:bodyPr>
          <a:lstStyle>
            <a:lvl1pPr marL="0" indent="0">
              <a:lnSpc>
                <a:spcPct val="10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a:lnSpc>
                <a:spcPct val="120000"/>
              </a:lnSpc>
            </a:pPr>
            <a:r>
              <a:rPr lang="en-US" sz="1000" b="0" cap="none" baseline="0" dirty="0" smtClean="0">
                <a:solidFill>
                  <a:schemeClr val="tx1"/>
                </a:solidFill>
                <a:latin typeface="+mn-lt"/>
              </a:rPr>
              <a:t>Phone: [Telephone]</a:t>
            </a:r>
            <a:br>
              <a:rPr lang="en-US" sz="1000" b="0" cap="none" baseline="0" dirty="0" smtClean="0">
                <a:solidFill>
                  <a:schemeClr val="tx1"/>
                </a:solidFill>
                <a:latin typeface="+mn-lt"/>
              </a:rPr>
            </a:br>
            <a:r>
              <a:rPr lang="en-US" sz="1000" b="0" cap="none" baseline="0" dirty="0" smtClean="0">
                <a:solidFill>
                  <a:schemeClr val="tx1"/>
                </a:solidFill>
                <a:latin typeface="+mn-lt"/>
              </a:rPr>
              <a:t>Email: [Email address]</a:t>
            </a:r>
            <a:br>
              <a:rPr lang="en-US" sz="1000" b="0" cap="none" baseline="0" dirty="0" smtClean="0">
                <a:solidFill>
                  <a:schemeClr val="tx1"/>
                </a:solidFill>
                <a:latin typeface="+mn-lt"/>
              </a:rPr>
            </a:br>
            <a:r>
              <a:rPr lang="en-US" sz="1000" b="0" cap="none" baseline="0" dirty="0" smtClean="0">
                <a:solidFill>
                  <a:schemeClr val="tx1"/>
                </a:solidFill>
                <a:latin typeface="+mn-lt"/>
              </a:rPr>
              <a:t>Web: [Web address]</a:t>
            </a:r>
          </a:p>
        </p:txBody>
      </p:sp>
      <p:sp>
        <p:nvSpPr>
          <p:cNvPr id="34" name="Text Placeholder 25"/>
          <p:cNvSpPr>
            <a:spLocks noGrp="1"/>
          </p:cNvSpPr>
          <p:nvPr>
            <p:ph type="body" sz="quarter" idx="21" hasCustomPrompt="1"/>
          </p:nvPr>
        </p:nvSpPr>
        <p:spPr>
          <a:xfrm>
            <a:off x="4746624" y="6711251"/>
            <a:ext cx="1508125" cy="292418"/>
          </a:xfrm>
        </p:spPr>
        <p:txBody>
          <a:bodyPr anchor="b">
            <a:noAutofit/>
          </a:bodyPr>
          <a:lstStyle>
            <a:lvl1pPr marL="0" indent="0">
              <a:lnSpc>
                <a:spcPct val="90000"/>
              </a:lnSpc>
              <a:spcBef>
                <a:spcPts val="0"/>
              </a:spcBef>
              <a:buNone/>
              <a:defRPr sz="1000" b="1" cap="all"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[company name]</a:t>
            </a:r>
            <a:endParaRPr lang="en-US" dirty="0"/>
          </a:p>
        </p:txBody>
      </p:sp>
      <p:sp>
        <p:nvSpPr>
          <p:cNvPr id="37" name="Text Placeholder 36"/>
          <p:cNvSpPr>
            <a:spLocks noGrp="1"/>
          </p:cNvSpPr>
          <p:nvPr>
            <p:ph type="body" sz="quarter" idx="22" hasCustomPrompt="1"/>
          </p:nvPr>
        </p:nvSpPr>
        <p:spPr>
          <a:xfrm>
            <a:off x="4746624" y="7004304"/>
            <a:ext cx="1508125" cy="310896"/>
          </a:xfrm>
        </p:spPr>
        <p:txBody>
          <a:bodyPr>
            <a:noAutofit/>
          </a:bodyPr>
          <a:lstStyle>
            <a:lvl1pPr marL="0" indent="0">
              <a:lnSpc>
                <a:spcPct val="120000"/>
              </a:lnSpc>
              <a:spcBef>
                <a:spcPts val="0"/>
              </a:spcBef>
              <a:buNone/>
              <a:defRPr sz="800" baseline="0"/>
            </a:lvl1pPr>
            <a:lvl2pPr marL="0" indent="0">
              <a:defRPr sz="800"/>
            </a:lvl2pPr>
            <a:lvl3pPr marL="0" indent="0">
              <a:defRPr sz="800"/>
            </a:lvl3pPr>
            <a:lvl4pPr marL="0" indent="0">
              <a:defRPr sz="800"/>
            </a:lvl4pPr>
            <a:lvl5pPr marL="0" indent="0">
              <a:defRPr sz="800"/>
            </a:lvl5pPr>
          </a:lstStyle>
          <a:p>
            <a:pPr lvl="0"/>
            <a:r>
              <a:rPr lang="en-US" dirty="0" smtClean="0"/>
              <a:t>[Address]</a:t>
            </a:r>
            <a:br>
              <a:rPr lang="en-US" dirty="0" smtClean="0"/>
            </a:br>
            <a:r>
              <a:rPr lang="en-US" dirty="0" smtClean="0"/>
              <a:t>[City, ST ZIP Code]</a:t>
            </a:r>
          </a:p>
        </p:txBody>
      </p:sp>
      <p:sp>
        <p:nvSpPr>
          <p:cNvPr id="12" name="Picture Placeholder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a:buNone/>
              <a:defRPr sz="1400"/>
            </a:lvl1pPr>
          </a:lstStyle>
          <a:p>
            <a:endParaRPr lang="en-US"/>
          </a:p>
        </p:txBody>
      </p:sp>
      <p:sp>
        <p:nvSpPr>
          <p:cNvPr id="10" name="Title 9"/>
          <p:cNvSpPr>
            <a:spLocks noGrp="1"/>
          </p:cNvSpPr>
          <p:nvPr>
            <p:ph type="title" hasCustomPrompt="1"/>
          </p:nvPr>
        </p:nvSpPr>
        <p:spPr>
          <a:xfrm>
            <a:off x="7322344" y="4498848"/>
            <a:ext cx="2088832" cy="822960"/>
          </a:xfrm>
        </p:spPr>
        <p:txBody>
          <a:bodyPr>
            <a:normAutofit/>
          </a:bodyPr>
          <a:lstStyle>
            <a:lvl1pPr>
              <a:lnSpc>
                <a:spcPct val="85000"/>
              </a:lnSpc>
              <a:defRPr sz="2800" b="1" cap="all" baseline="0">
                <a:solidFill>
                  <a:schemeClr val="bg1"/>
                </a:solidFill>
              </a:defRPr>
            </a:lvl1pPr>
          </a:lstStyle>
          <a:p>
            <a:r>
              <a:rPr lang="en-US" dirty="0" smtClean="0"/>
              <a:t>Company name</a:t>
            </a:r>
            <a:endParaRPr lang="en-US" dirty="0"/>
          </a:p>
        </p:txBody>
      </p:sp>
      <p:sp>
        <p:nvSpPr>
          <p:cNvPr id="40" name="Text Placeholder 25"/>
          <p:cNvSpPr>
            <a:spLocks noGrp="1"/>
          </p:cNvSpPr>
          <p:nvPr>
            <p:ph type="body" sz="quarter" idx="23" hasCustomPrompt="1"/>
          </p:nvPr>
        </p:nvSpPr>
        <p:spPr>
          <a:xfrm>
            <a:off x="7322344" y="6624978"/>
            <a:ext cx="2088833" cy="439651"/>
          </a:xfrm>
        </p:spPr>
        <p:txBody>
          <a:bodyPr>
            <a:noAutofit/>
          </a:bodyPr>
          <a:lstStyle>
            <a:lvl1pPr marL="0" indent="0">
              <a:lnSpc>
                <a:spcPct val="100000"/>
              </a:lnSpc>
              <a:spcBef>
                <a:spcPts val="0"/>
              </a:spcBef>
              <a:buNone/>
              <a:defRPr sz="1300" b="0" i="1" baseline="0">
                <a:solidFill>
                  <a:schemeClr val="bg1"/>
                </a:solidFill>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[Brochure subtitle or company tagline.]</a:t>
            </a:r>
            <a:endParaRPr lang="en-US" dirty="0"/>
          </a:p>
        </p:txBody>
      </p:sp>
    </p:spTree>
    <p:extLst>
      <p:ext uri="{BB962C8B-B14F-4D97-AF65-F5344CB8AC3E}">
        <p14:creationId xmlns:p14="http://schemas.microsoft.com/office/powerpoint/2010/main" val="4783865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side">
    <p:spTree>
      <p:nvGrpSpPr>
        <p:cNvPr id="1" name=""/>
        <p:cNvGrpSpPr/>
        <p:nvPr/>
      </p:nvGrpSpPr>
      <p:grpSpPr>
        <a:xfrm>
          <a:off x="0" y="0"/>
          <a:ext cx="0" cy="0"/>
          <a:chOff x="0" y="0"/>
          <a:chExt cx="0" cy="0"/>
        </a:xfrm>
      </p:grpSpPr>
      <p:cxnSp>
        <p:nvCxnSpPr>
          <p:cNvPr id="19" name="Straight Connector 18"/>
          <p:cNvCxnSpPr/>
          <p:nvPr/>
        </p:nvCxnSpPr>
        <p:spPr>
          <a:xfrm>
            <a:off x="3813048" y="1930512"/>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13048" y="3537155"/>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Text Placeholder 25"/>
          <p:cNvSpPr>
            <a:spLocks noGrp="1"/>
          </p:cNvSpPr>
          <p:nvPr>
            <p:ph type="body" sz="quarter" idx="14" hasCustomPrompt="1"/>
          </p:nvPr>
        </p:nvSpPr>
        <p:spPr>
          <a:xfrm>
            <a:off x="457200" y="5113295"/>
            <a:ext cx="2428875" cy="248151"/>
          </a:xfrm>
        </p:spPr>
        <p:txBody>
          <a:bodyPr anchor="b">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Here are a couple of ideas…</a:t>
            </a:r>
            <a:endParaRPr lang="en-US" dirty="0"/>
          </a:p>
        </p:txBody>
      </p:sp>
      <p:sp>
        <p:nvSpPr>
          <p:cNvPr id="29" name="Text Placeholder 25"/>
          <p:cNvSpPr>
            <a:spLocks noGrp="1"/>
          </p:cNvSpPr>
          <p:nvPr>
            <p:ph type="body" sz="quarter" idx="16" hasCustomPrompt="1"/>
          </p:nvPr>
        </p:nvSpPr>
        <p:spPr>
          <a:xfrm>
            <a:off x="457200" y="4386248"/>
            <a:ext cx="2428875" cy="609271"/>
          </a:xfrm>
        </p:spPr>
        <p:txBody>
          <a:bodyPr>
            <a:noAutofit/>
          </a:bodyPr>
          <a:lstStyle>
            <a:lvl1pPr marL="0" indent="0">
              <a:lnSpc>
                <a:spcPct val="90000"/>
              </a:lnSpc>
              <a:spcBef>
                <a:spcPts val="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What do you include in a brochure?</a:t>
            </a:r>
            <a:endParaRPr lang="en-US" dirty="0"/>
          </a:p>
        </p:txBody>
      </p:sp>
      <p:sp>
        <p:nvSpPr>
          <p:cNvPr id="13" name="Picture Placeholder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a:buNone/>
              <a:defRPr sz="1400"/>
            </a:lvl1pPr>
          </a:lstStyle>
          <a:p>
            <a:endParaRPr lang="en-US"/>
          </a:p>
        </p:txBody>
      </p:sp>
      <p:sp>
        <p:nvSpPr>
          <p:cNvPr id="26" name="Text Placeholder 25"/>
          <p:cNvSpPr>
            <a:spLocks noGrp="1"/>
          </p:cNvSpPr>
          <p:nvPr>
            <p:ph type="body" sz="quarter" idx="13" hasCustomPrompt="1"/>
          </p:nvPr>
        </p:nvSpPr>
        <p:spPr>
          <a:xfrm>
            <a:off x="457199" y="5399546"/>
            <a:ext cx="2428875" cy="1915653"/>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This spot would be perfect for a mission statement. You might use the right side of the page to summarize how you stand out from the crowd and use the center for a brief success story.</a:t>
            </a:r>
            <a:br>
              <a:rPr lang="en-US" dirty="0" smtClean="0"/>
            </a:br>
            <a:r>
              <a:rPr lang="en-US" dirty="0" smtClean="0"/>
              <a:t>(And be sure to pick photos that show off what your company does best. Pictures should always dress to impress.)</a:t>
            </a:r>
            <a:endParaRPr lang="en-US" dirty="0"/>
          </a:p>
        </p:txBody>
      </p:sp>
      <p:sp>
        <p:nvSpPr>
          <p:cNvPr id="30" name="Text Placeholder 25"/>
          <p:cNvSpPr>
            <a:spLocks noGrp="1"/>
          </p:cNvSpPr>
          <p:nvPr>
            <p:ph type="body" sz="quarter" idx="17" hasCustomPrompt="1"/>
          </p:nvPr>
        </p:nvSpPr>
        <p:spPr>
          <a:xfrm>
            <a:off x="3813820" y="549148"/>
            <a:ext cx="2428875" cy="454152"/>
          </a:xfrm>
        </p:spPr>
        <p:txBody>
          <a:bodyPr anchor="b">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Think a document that looks this good has to be difficult to format?</a:t>
            </a:r>
            <a:endParaRPr lang="en-US" dirty="0"/>
          </a:p>
        </p:txBody>
      </p:sp>
      <p:sp>
        <p:nvSpPr>
          <p:cNvPr id="31" name="Text Placeholder 25"/>
          <p:cNvSpPr>
            <a:spLocks noGrp="1"/>
          </p:cNvSpPr>
          <p:nvPr>
            <p:ph type="body" sz="quarter" idx="18" hasCustomPrompt="1"/>
          </p:nvPr>
        </p:nvSpPr>
        <p:spPr>
          <a:xfrm>
            <a:off x="3813820" y="1066800"/>
            <a:ext cx="2428875" cy="685800"/>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Think again! The placeholders in this brochure are already formatted for you.</a:t>
            </a:r>
            <a:endParaRPr lang="en-US" dirty="0"/>
          </a:p>
        </p:txBody>
      </p:sp>
      <p:sp>
        <p:nvSpPr>
          <p:cNvPr id="18" name="Text Placeholder 25"/>
          <p:cNvSpPr>
            <a:spLocks noGrp="1"/>
          </p:cNvSpPr>
          <p:nvPr>
            <p:ph type="body" sz="quarter" idx="23" hasCustomPrompt="1"/>
          </p:nvPr>
        </p:nvSpPr>
        <p:spPr>
          <a:xfrm>
            <a:off x="3813820" y="1994810"/>
            <a:ext cx="2428875" cy="1384504"/>
          </a:xfrm>
        </p:spPr>
        <p:txBody>
          <a:bodyPr anchor="ctr">
            <a:noAutofit/>
          </a:bodyPr>
          <a:lstStyle>
            <a:lvl1pPr marL="0" indent="0">
              <a:lnSpc>
                <a:spcPct val="130000"/>
              </a:lnSpc>
              <a:spcBef>
                <a:spcPts val="0"/>
              </a:spcBef>
              <a:buNone/>
              <a:defRPr sz="1500" i="1" baseline="0">
                <a:solidFill>
                  <a:schemeClr val="accent2">
                    <a:lumMod val="75000"/>
                  </a:schemeClr>
                </a:solidFill>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“Don’t be shy! Show them how fabulous you are! This is a great spot for a glowing testimonial.”</a:t>
            </a:r>
            <a:endParaRPr lang="en-US" dirty="0"/>
          </a:p>
        </p:txBody>
      </p:sp>
      <p:sp>
        <p:nvSpPr>
          <p:cNvPr id="32" name="Text Placeholder 25"/>
          <p:cNvSpPr>
            <a:spLocks noGrp="1"/>
          </p:cNvSpPr>
          <p:nvPr>
            <p:ph type="body" sz="quarter" idx="19" hasCustomPrompt="1"/>
          </p:nvPr>
        </p:nvSpPr>
        <p:spPr>
          <a:xfrm>
            <a:off x="3813820" y="3583214"/>
            <a:ext cx="2428875"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marR="0" lvl="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Get the exact results you want</a:t>
            </a:r>
          </a:p>
        </p:txBody>
      </p:sp>
      <p:sp>
        <p:nvSpPr>
          <p:cNvPr id="21" name="Text Placeholder 25"/>
          <p:cNvSpPr>
            <a:spLocks noGrp="1"/>
          </p:cNvSpPr>
          <p:nvPr>
            <p:ph type="body" sz="quarter" idx="24" hasCustomPrompt="1"/>
          </p:nvPr>
        </p:nvSpPr>
        <p:spPr>
          <a:xfrm>
            <a:off x="3813820" y="4106980"/>
            <a:ext cx="2428875" cy="844959"/>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Enter your own text to make your company and services shine!</a:t>
            </a:r>
            <a:endParaRPr lang="en-US" dirty="0"/>
          </a:p>
        </p:txBody>
      </p:sp>
      <p:sp>
        <p:nvSpPr>
          <p:cNvPr id="22" name="Text Placeholder 25"/>
          <p:cNvSpPr>
            <a:spLocks noGrp="1"/>
          </p:cNvSpPr>
          <p:nvPr>
            <p:ph type="body" sz="quarter" idx="25" hasCustomPrompt="1"/>
          </p:nvPr>
        </p:nvSpPr>
        <p:spPr>
          <a:xfrm>
            <a:off x="3813820" y="4974409"/>
            <a:ext cx="2428875"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Need more placeholders?</a:t>
            </a:r>
            <a:endParaRPr lang="en-US" dirty="0"/>
          </a:p>
        </p:txBody>
      </p:sp>
      <p:sp>
        <p:nvSpPr>
          <p:cNvPr id="24" name="Text Placeholder 25"/>
          <p:cNvSpPr>
            <a:spLocks noGrp="1"/>
          </p:cNvSpPr>
          <p:nvPr>
            <p:ph type="body" sz="quarter" idx="26" hasCustomPrompt="1"/>
          </p:nvPr>
        </p:nvSpPr>
        <p:spPr>
          <a:xfrm>
            <a:off x="3813820" y="5494568"/>
            <a:ext cx="2428875" cy="771552"/>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No problem! Just copy one of these and drag it into place.</a:t>
            </a:r>
            <a:endParaRPr lang="en-US" dirty="0"/>
          </a:p>
        </p:txBody>
      </p:sp>
      <p:sp>
        <p:nvSpPr>
          <p:cNvPr id="12" name="Picture Placeholder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a:buNone/>
              <a:defRPr sz="1400"/>
            </a:lvl1pPr>
          </a:lstStyle>
          <a:p>
            <a:endParaRPr lang="en-US"/>
          </a:p>
        </p:txBody>
      </p:sp>
      <p:sp>
        <p:nvSpPr>
          <p:cNvPr id="28" name="Text Placeholder 25"/>
          <p:cNvSpPr>
            <a:spLocks noGrp="1"/>
          </p:cNvSpPr>
          <p:nvPr>
            <p:ph type="body" sz="quarter" idx="15" hasCustomPrompt="1"/>
          </p:nvPr>
        </p:nvSpPr>
        <p:spPr>
          <a:xfrm>
            <a:off x="7165975" y="2221894"/>
            <a:ext cx="2428875" cy="274320"/>
          </a:xfrm>
        </p:spPr>
        <p:txBody>
          <a:bodyPr>
            <a:noAutofit/>
          </a:bodyPr>
          <a:lstStyle>
            <a:lvl1pPr marL="0" indent="0">
              <a:lnSpc>
                <a:spcPct val="100000"/>
              </a:lnSpc>
              <a:spcBef>
                <a:spcPts val="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[Type a caption for your photo]</a:t>
            </a:r>
            <a:endParaRPr lang="en-US" dirty="0"/>
          </a:p>
        </p:txBody>
      </p:sp>
      <p:sp>
        <p:nvSpPr>
          <p:cNvPr id="25" name="Text Placeholder 25"/>
          <p:cNvSpPr>
            <a:spLocks noGrp="1"/>
          </p:cNvSpPr>
          <p:nvPr>
            <p:ph type="body" sz="quarter" idx="27" hasCustomPrompt="1"/>
          </p:nvPr>
        </p:nvSpPr>
        <p:spPr>
          <a:xfrm>
            <a:off x="7172325" y="2530613"/>
            <a:ext cx="2428875" cy="733033"/>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Don’t forget to include some specifics about what you offer, and how you differ from the competition.</a:t>
            </a:r>
            <a:endParaRPr lang="en-US" dirty="0"/>
          </a:p>
        </p:txBody>
      </p:sp>
      <p:sp>
        <p:nvSpPr>
          <p:cNvPr id="35" name="Text Placeholder 25"/>
          <p:cNvSpPr>
            <a:spLocks noGrp="1"/>
          </p:cNvSpPr>
          <p:nvPr>
            <p:ph type="body" sz="quarter" idx="28" hasCustomPrompt="1"/>
          </p:nvPr>
        </p:nvSpPr>
        <p:spPr>
          <a:xfrm>
            <a:off x="7172325" y="3288858"/>
            <a:ext cx="2428875"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Our Products and Services</a:t>
            </a:r>
            <a:endParaRPr lang="en-US" dirty="0"/>
          </a:p>
        </p:txBody>
      </p:sp>
      <p:sp>
        <p:nvSpPr>
          <p:cNvPr id="36" name="Text Placeholder 25"/>
          <p:cNvSpPr>
            <a:spLocks noGrp="1"/>
          </p:cNvSpPr>
          <p:nvPr>
            <p:ph type="body" sz="quarter" idx="29" hasCustomPrompt="1"/>
          </p:nvPr>
        </p:nvSpPr>
        <p:spPr>
          <a:xfrm>
            <a:off x="7172325" y="3552470"/>
            <a:ext cx="2428875" cy="3762730"/>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smtClean="0"/>
              <a:t>You could include a bulleted list of products, services, or major benefits of working with your company. Or just summarize your finer points in a few concise paragraphs.</a:t>
            </a:r>
            <a:br>
              <a:rPr lang="en-US" dirty="0" smtClean="0"/>
            </a:br>
            <a:r>
              <a:rPr lang="en-US" dirty="0" smtClean="0"/>
              <a:t>We know you could go on for hours about how great your business is. (And we don’t blame you—you’re amazing!) Just remember that this is marketing—if you want to grab their attention, keep it brief, friendly, and readable.</a:t>
            </a:r>
            <a:endParaRPr lang="en-US" dirty="0"/>
          </a:p>
        </p:txBody>
      </p:sp>
    </p:spTree>
    <p:extLst>
      <p:ext uri="{BB962C8B-B14F-4D97-AF65-F5344CB8AC3E}">
        <p14:creationId xmlns:p14="http://schemas.microsoft.com/office/powerpoint/2010/main" val="11981490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a:defRPr sz="990">
                <a:solidFill>
                  <a:schemeClr val="tx1">
                    <a:tint val="75000"/>
                  </a:schemeClr>
                </a:solidFill>
              </a:defRPr>
            </a:lvl1pPr>
          </a:lstStyle>
          <a:p>
            <a:fld id="{5F272CD0-8AE2-403D-BC5A-E9768D13DA7F}" type="datetimeFigureOut">
              <a:rPr lang="en-US" smtClean="0"/>
              <a:t>6/17/2013</a:t>
            </a:fld>
            <a:endParaRPr lang="en-US"/>
          </a:p>
        </p:txBody>
      </p:sp>
      <p:sp>
        <p:nvSpPr>
          <p:cNvPr id="5" name="Footer Placeholder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a:defRPr sz="990">
                <a:solidFill>
                  <a:schemeClr val="tx1">
                    <a:tint val="75000"/>
                  </a:schemeClr>
                </a:solidFill>
              </a:defRPr>
            </a:lvl1pPr>
          </a:lstStyle>
          <a:p>
            <a:fld id="{A2D45621-FB72-491B-A41E-B21F020BD976}" type="slidenum">
              <a:rPr lang="en-US" smtClean="0"/>
              <a:t>‹#›</a:t>
            </a:fld>
            <a:endParaRPr lang="en-US"/>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iming>
    <p:tnLst>
      <p:par>
        <p:cTn id="1" dur="indefinite" restart="never" nodeType="tmRoot"/>
      </p:par>
    </p:tnLst>
  </p:timing>
  <p:txStyles>
    <p:titleStyle>
      <a:lvl1pPr algn="l" defTabSz="754380" rtl="0" eaLnBrk="1" latinLnBrk="0" hangingPunct="1">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Placeholder 32" descr="Smiling woman leaning on espresso sign" title="Sample Picture"/>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122" r="122"/>
          <a:stretch>
            <a:fillRect/>
          </a:stretch>
        </p:blipFill>
        <p:spPr/>
      </p:pic>
      <p:sp>
        <p:nvSpPr>
          <p:cNvPr id="24" name="Text Placeholder 23"/>
          <p:cNvSpPr>
            <a:spLocks noGrp="1"/>
          </p:cNvSpPr>
          <p:nvPr>
            <p:ph type="body" sz="quarter" idx="15"/>
          </p:nvPr>
        </p:nvSpPr>
        <p:spPr/>
        <p:txBody>
          <a:bodyPr/>
          <a:lstStyle/>
          <a:p>
            <a:r>
              <a:rPr lang="en-US" smtClean="0"/>
              <a:t>Type a caption for your photo</a:t>
            </a:r>
            <a:endParaRPr lang="en-US" dirty="0"/>
          </a:p>
        </p:txBody>
      </p:sp>
      <p:sp>
        <p:nvSpPr>
          <p:cNvPr id="23" name="Text Placeholder 22"/>
          <p:cNvSpPr>
            <a:spLocks noGrp="1"/>
          </p:cNvSpPr>
          <p:nvPr>
            <p:ph type="body" sz="quarter" idx="14"/>
          </p:nvPr>
        </p:nvSpPr>
        <p:spPr/>
        <p:txBody>
          <a:bodyPr/>
          <a:lstStyle/>
          <a:p>
            <a:r>
              <a:rPr lang="en-US" smtClean="0"/>
              <a:t>How do you get started with this template?</a:t>
            </a:r>
            <a:endParaRPr lang="en-US" dirty="0"/>
          </a:p>
        </p:txBody>
      </p:sp>
      <p:sp>
        <p:nvSpPr>
          <p:cNvPr id="22" name="Text Placeholder 21"/>
          <p:cNvSpPr>
            <a:spLocks noGrp="1"/>
          </p:cNvSpPr>
          <p:nvPr>
            <p:ph type="body" sz="quarter" idx="13"/>
          </p:nvPr>
        </p:nvSpPr>
        <p:spPr/>
        <p:txBody>
          <a:bodyPr/>
          <a:lstStyle/>
          <a:p>
            <a:pPr lvl="0"/>
            <a:r>
              <a:rPr lang="en-US" smtClean="0"/>
              <a:t>You can use this fresh, professional brochure just as is or easily customize it.</a:t>
            </a:r>
            <a:endParaRPr lang="en-US" dirty="0" smtClean="0"/>
          </a:p>
        </p:txBody>
      </p:sp>
      <p:sp>
        <p:nvSpPr>
          <p:cNvPr id="21" name="Text Placeholder 20"/>
          <p:cNvSpPr>
            <a:spLocks noGrp="1"/>
          </p:cNvSpPr>
          <p:nvPr>
            <p:ph type="body" sz="quarter" idx="12"/>
          </p:nvPr>
        </p:nvSpPr>
        <p:spPr/>
        <p:txBody>
          <a:bodyPr/>
          <a:lstStyle/>
          <a:p>
            <a:pPr lvl="0"/>
            <a:r>
              <a:rPr lang="en-US" smtClean="0"/>
              <a:t>We’ve included a few tips throughout the template to help you get started.</a:t>
            </a:r>
          </a:p>
          <a:p>
            <a:pPr lvl="0"/>
            <a:r>
              <a:rPr lang="en-US" smtClean="0"/>
              <a:t>To replace any tip text (such as this) with your own, just select it and enter your own..</a:t>
            </a:r>
          </a:p>
          <a:p>
            <a:pPr lvl="0"/>
            <a:r>
              <a:rPr lang="en-US" smtClean="0"/>
              <a:t>To replace photos in the brochure, select an image and delete it. Then use the Insert Picture icon in the placeholder to insert your own.</a:t>
            </a:r>
          </a:p>
          <a:p>
            <a:pPr lvl="0"/>
            <a:r>
              <a:rPr lang="en-US" smtClean="0"/>
              <a:t>To change the logo to your own, select  the picture “replace with LOGO” and choose Change Picture on the Picture Tools Format tab..</a:t>
            </a:r>
            <a:endParaRPr lang="en-US" dirty="0"/>
          </a:p>
        </p:txBody>
      </p:sp>
      <p:sp>
        <p:nvSpPr>
          <p:cNvPr id="25" name="Text Placeholder 24"/>
          <p:cNvSpPr>
            <a:spLocks noGrp="1"/>
          </p:cNvSpPr>
          <p:nvPr>
            <p:ph type="body" sz="quarter" idx="16"/>
          </p:nvPr>
        </p:nvSpPr>
        <p:spPr/>
        <p:txBody>
          <a:bodyPr/>
          <a:lstStyle/>
          <a:p>
            <a:r>
              <a:rPr lang="en-US" smtClean="0"/>
              <a:t>Who We Are</a:t>
            </a:r>
            <a:endParaRPr lang="en-US" dirty="0"/>
          </a:p>
        </p:txBody>
      </p:sp>
      <p:sp>
        <p:nvSpPr>
          <p:cNvPr id="26" name="Text Placeholder 25"/>
          <p:cNvSpPr>
            <a:spLocks noGrp="1"/>
          </p:cNvSpPr>
          <p:nvPr>
            <p:ph type="body" sz="quarter" idx="17"/>
          </p:nvPr>
        </p:nvSpPr>
        <p:spPr/>
        <p:txBody>
          <a:bodyPr/>
          <a:lstStyle/>
          <a:p>
            <a:r>
              <a:rPr lang="en-US" smtClean="0"/>
              <a:t>About Us</a:t>
            </a:r>
            <a:endParaRPr lang="en-US" dirty="0"/>
          </a:p>
        </p:txBody>
      </p:sp>
      <p:sp>
        <p:nvSpPr>
          <p:cNvPr id="65" name="Text Placeholder 64"/>
          <p:cNvSpPr>
            <a:spLocks noGrp="1"/>
          </p:cNvSpPr>
          <p:nvPr>
            <p:ph type="body" sz="quarter" idx="24"/>
          </p:nvPr>
        </p:nvSpPr>
        <p:spPr/>
        <p:txBody>
          <a:bodyPr/>
          <a:lstStyle/>
          <a:p>
            <a:r>
              <a:rPr lang="en-US" smtClean="0"/>
              <a:t>This is the place for your ‘elevator pitch.’ If you only had a few seconds to pitch your products or services to someone what would you say?</a:t>
            </a:r>
            <a:endParaRPr lang="en-US" dirty="0"/>
          </a:p>
        </p:txBody>
      </p:sp>
      <p:sp>
        <p:nvSpPr>
          <p:cNvPr id="28" name="Text Placeholder 27"/>
          <p:cNvSpPr>
            <a:spLocks noGrp="1"/>
          </p:cNvSpPr>
          <p:nvPr>
            <p:ph type="body" sz="quarter" idx="19"/>
          </p:nvPr>
        </p:nvSpPr>
        <p:spPr/>
        <p:txBody>
          <a:bodyPr/>
          <a:lstStyle/>
          <a:p>
            <a:r>
              <a:rPr lang="en-US" smtClean="0"/>
              <a:t>Contact Us</a:t>
            </a:r>
            <a:endParaRPr lang="en-US" dirty="0"/>
          </a:p>
        </p:txBody>
      </p:sp>
      <p:sp>
        <p:nvSpPr>
          <p:cNvPr id="29" name="Text Placeholder 28"/>
          <p:cNvSpPr>
            <a:spLocks noGrp="1"/>
          </p:cNvSpPr>
          <p:nvPr>
            <p:ph type="body" sz="quarter" idx="20"/>
          </p:nvPr>
        </p:nvSpPr>
        <p:spPr/>
        <p:txBody>
          <a:bodyPr/>
          <a:lstStyle/>
          <a:p>
            <a:r>
              <a:rPr lang="en-US" smtClean="0"/>
              <a:t>Phone: [Telephone]</a:t>
            </a:r>
          </a:p>
          <a:p>
            <a:r>
              <a:rPr lang="en-US" smtClean="0"/>
              <a:t>Email: [Email address]</a:t>
            </a:r>
          </a:p>
          <a:p>
            <a:r>
              <a:rPr lang="en-US" smtClean="0"/>
              <a:t>Web: [Web address]</a:t>
            </a:r>
            <a:endParaRPr lang="en-US" dirty="0"/>
          </a:p>
        </p:txBody>
      </p:sp>
      <p:sp>
        <p:nvSpPr>
          <p:cNvPr id="30" name="Text Placeholder 29"/>
          <p:cNvSpPr>
            <a:spLocks noGrp="1"/>
          </p:cNvSpPr>
          <p:nvPr>
            <p:ph type="body" sz="quarter" idx="21"/>
          </p:nvPr>
        </p:nvSpPr>
        <p:spPr/>
        <p:txBody>
          <a:bodyPr/>
          <a:lstStyle/>
          <a:p>
            <a:r>
              <a:rPr lang="en-US" smtClean="0"/>
              <a:t>Company name</a:t>
            </a:r>
            <a:endParaRPr lang="en-US" dirty="0"/>
          </a:p>
        </p:txBody>
      </p:sp>
      <p:sp>
        <p:nvSpPr>
          <p:cNvPr id="31" name="Text Placeholder 30"/>
          <p:cNvSpPr>
            <a:spLocks noGrp="1"/>
          </p:cNvSpPr>
          <p:nvPr>
            <p:ph type="body" sz="quarter" idx="22"/>
          </p:nvPr>
        </p:nvSpPr>
        <p:spPr/>
        <p:txBody>
          <a:bodyPr/>
          <a:lstStyle/>
          <a:p>
            <a:r>
              <a:rPr lang="en-US" smtClean="0"/>
              <a:t>Address</a:t>
            </a:r>
          </a:p>
          <a:p>
            <a:r>
              <a:rPr lang="en-US" smtClean="0"/>
              <a:t>City, ST ZIP Code</a:t>
            </a:r>
            <a:endParaRPr lang="en-US" dirty="0"/>
          </a:p>
        </p:txBody>
      </p:sp>
      <p:pic>
        <p:nvPicPr>
          <p:cNvPr id="34" name="Picture Placeholder 33" descr="Outdoor bistro table and chairs" title="Sample Picture"/>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 b="3"/>
          <a:stretch>
            <a:fillRect/>
          </a:stretch>
        </p:blipFill>
        <p:spPr/>
      </p:pic>
      <p:sp>
        <p:nvSpPr>
          <p:cNvPr id="18" name="Title 17"/>
          <p:cNvSpPr>
            <a:spLocks noGrp="1"/>
          </p:cNvSpPr>
          <p:nvPr>
            <p:ph type="title"/>
          </p:nvPr>
        </p:nvSpPr>
        <p:spPr/>
        <p:txBody>
          <a:bodyPr/>
          <a:lstStyle/>
          <a:p>
            <a:r>
              <a:rPr lang="en-US" smtClean="0"/>
              <a:t>Northwind traders</a:t>
            </a:r>
            <a:endParaRPr lang="en-US" dirty="0"/>
          </a:p>
        </p:txBody>
      </p:sp>
      <p:sp>
        <p:nvSpPr>
          <p:cNvPr id="32" name="Text Placeholder 31"/>
          <p:cNvSpPr>
            <a:spLocks noGrp="1"/>
          </p:cNvSpPr>
          <p:nvPr>
            <p:ph type="body" sz="quarter" idx="23"/>
          </p:nvPr>
        </p:nvSpPr>
        <p:spPr/>
        <p:txBody>
          <a:bodyPr/>
          <a:lstStyle/>
          <a:p>
            <a:r>
              <a:rPr lang="en-US" smtClean="0"/>
              <a:t>Brochure subtitle or company tagline</a:t>
            </a:r>
            <a:endParaRPr lang="en-US" dirty="0"/>
          </a:p>
        </p:txBody>
      </p:sp>
      <p:pic>
        <p:nvPicPr>
          <p:cNvPr id="17" name="Picture 16" descr="Replace with logo" title="Sample Logo"/>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47432" y="6882387"/>
            <a:ext cx="760651" cy="365778"/>
          </a:xfrm>
          <a:prstGeom prst="rect">
            <a:avLst/>
          </a:prstGeom>
        </p:spPr>
      </p:pic>
    </p:spTree>
    <p:extLst>
      <p:ext uri="{BB962C8B-B14F-4D97-AF65-F5344CB8AC3E}">
        <p14:creationId xmlns:p14="http://schemas.microsoft.com/office/powerpoint/2010/main" val="267125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4"/>
          </p:nvPr>
        </p:nvSpPr>
        <p:spPr/>
        <p:txBody>
          <a:bodyPr/>
          <a:lstStyle/>
          <a:p>
            <a:r>
              <a:rPr lang="en-US" smtClean="0"/>
              <a:t>Here are a couple of ideas…</a:t>
            </a:r>
            <a:endParaRPr lang="en-US" dirty="0"/>
          </a:p>
        </p:txBody>
      </p:sp>
      <p:sp>
        <p:nvSpPr>
          <p:cNvPr id="7" name="Text Placeholder 6"/>
          <p:cNvSpPr>
            <a:spLocks noGrp="1"/>
          </p:cNvSpPr>
          <p:nvPr>
            <p:ph type="body" sz="quarter" idx="16"/>
          </p:nvPr>
        </p:nvSpPr>
        <p:spPr/>
        <p:txBody>
          <a:bodyPr/>
          <a:lstStyle/>
          <a:p>
            <a:r>
              <a:rPr lang="en-US" smtClean="0"/>
              <a:t>What do you include in a brochure?</a:t>
            </a:r>
            <a:endParaRPr lang="en-US" dirty="0"/>
          </a:p>
        </p:txBody>
      </p:sp>
      <p:pic>
        <p:nvPicPr>
          <p:cNvPr id="18" name="Picture Placeholder 17" descr="Flowers on fence by outdoor cafe" title="Sample Picture"/>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25" r="25"/>
          <a:stretch>
            <a:fillRect/>
          </a:stretch>
        </p:blipFill>
        <p:spPr/>
      </p:pic>
      <p:sp>
        <p:nvSpPr>
          <p:cNvPr id="4" name="Text Placeholder 3"/>
          <p:cNvSpPr>
            <a:spLocks noGrp="1"/>
          </p:cNvSpPr>
          <p:nvPr>
            <p:ph type="body" sz="quarter" idx="13"/>
          </p:nvPr>
        </p:nvSpPr>
        <p:spPr/>
        <p:txBody>
          <a:bodyPr/>
          <a:lstStyle/>
          <a:p>
            <a:pPr lvl="0"/>
            <a:r>
              <a:rPr lang="en-US" smtClean="0"/>
              <a:t>This spot would be perfect for a mission statement. You might use the right side of the page to summarize how you stand out from the crowd and use the center for a brief success story.</a:t>
            </a:r>
          </a:p>
          <a:p>
            <a:pPr lvl="0"/>
            <a:r>
              <a:rPr lang="en-US" smtClean="0"/>
              <a:t>(And be sure to pick photos that show off what your company does best. Pictures should always dress to impress.)</a:t>
            </a:r>
            <a:endParaRPr lang="en-US" dirty="0" smtClean="0"/>
          </a:p>
        </p:txBody>
      </p:sp>
      <p:sp>
        <p:nvSpPr>
          <p:cNvPr id="8" name="Text Placeholder 7"/>
          <p:cNvSpPr>
            <a:spLocks noGrp="1"/>
          </p:cNvSpPr>
          <p:nvPr>
            <p:ph type="body" sz="quarter" idx="17"/>
          </p:nvPr>
        </p:nvSpPr>
        <p:spPr/>
        <p:txBody>
          <a:bodyPr/>
          <a:lstStyle/>
          <a:p>
            <a:pPr lvl="0"/>
            <a:r>
              <a:rPr lang="en-US"/>
              <a:t>Think a document that looks this good has to be difficult to format?</a:t>
            </a:r>
            <a:endParaRPr lang="en-US" dirty="0"/>
          </a:p>
        </p:txBody>
      </p:sp>
      <p:sp>
        <p:nvSpPr>
          <p:cNvPr id="9" name="Text Placeholder 8"/>
          <p:cNvSpPr>
            <a:spLocks noGrp="1"/>
          </p:cNvSpPr>
          <p:nvPr>
            <p:ph type="body" sz="quarter" idx="18"/>
          </p:nvPr>
        </p:nvSpPr>
        <p:spPr/>
        <p:txBody>
          <a:bodyPr/>
          <a:lstStyle/>
          <a:p>
            <a:pPr lvl="0"/>
            <a:r>
              <a:rPr lang="en-US" smtClean="0"/>
              <a:t>Think again! The placeholders in this brochure are already formatted for you.</a:t>
            </a:r>
            <a:endParaRPr lang="en-US" dirty="0"/>
          </a:p>
        </p:txBody>
      </p:sp>
      <p:sp>
        <p:nvSpPr>
          <p:cNvPr id="11" name="Text Placeholder 10"/>
          <p:cNvSpPr>
            <a:spLocks noGrp="1"/>
          </p:cNvSpPr>
          <p:nvPr>
            <p:ph type="body" sz="quarter" idx="23"/>
          </p:nvPr>
        </p:nvSpPr>
        <p:spPr/>
        <p:txBody>
          <a:bodyPr/>
          <a:lstStyle/>
          <a:p>
            <a:pPr lvl="0"/>
            <a:r>
              <a:rPr lang="en-US" smtClean="0"/>
              <a:t>“Don’t be shy! Show them how fabulous you are! This is a great spot for a glowing testimonial.”</a:t>
            </a:r>
            <a:endParaRPr lang="en-US" dirty="0" smtClean="0"/>
          </a:p>
        </p:txBody>
      </p:sp>
      <p:sp>
        <p:nvSpPr>
          <p:cNvPr id="10" name="Text Placeholder 9"/>
          <p:cNvSpPr>
            <a:spLocks noGrp="1"/>
          </p:cNvSpPr>
          <p:nvPr>
            <p:ph type="body" sz="quarter" idx="19"/>
          </p:nvPr>
        </p:nvSpPr>
        <p:spPr/>
        <p:txBody>
          <a:bodyPr/>
          <a:lstStyle/>
          <a:p>
            <a:pPr lvl="0"/>
            <a:r>
              <a:rPr lang="en-US" smtClean="0"/>
              <a:t>Get the exact results you want</a:t>
            </a:r>
            <a:endParaRPr lang="en-US" dirty="0" smtClean="0"/>
          </a:p>
        </p:txBody>
      </p:sp>
      <p:sp>
        <p:nvSpPr>
          <p:cNvPr id="12" name="Text Placeholder 11"/>
          <p:cNvSpPr>
            <a:spLocks noGrp="1"/>
          </p:cNvSpPr>
          <p:nvPr>
            <p:ph type="body" sz="quarter" idx="24"/>
          </p:nvPr>
        </p:nvSpPr>
        <p:spPr/>
        <p:txBody>
          <a:bodyPr/>
          <a:lstStyle/>
          <a:p>
            <a:pPr lvl="0"/>
            <a:r>
              <a:rPr lang="en-US" smtClean="0"/>
              <a:t>Enter your own text to make your company and services shine!</a:t>
            </a:r>
            <a:endParaRPr lang="en-US" dirty="0"/>
          </a:p>
        </p:txBody>
      </p:sp>
      <p:sp>
        <p:nvSpPr>
          <p:cNvPr id="13" name="Text Placeholder 12"/>
          <p:cNvSpPr>
            <a:spLocks noGrp="1"/>
          </p:cNvSpPr>
          <p:nvPr>
            <p:ph type="body" sz="quarter" idx="25"/>
          </p:nvPr>
        </p:nvSpPr>
        <p:spPr/>
        <p:txBody>
          <a:bodyPr/>
          <a:lstStyle/>
          <a:p>
            <a:pPr lvl="0"/>
            <a:r>
              <a:rPr lang="en-US" smtClean="0"/>
              <a:t>Have company-branded colors or fonts?</a:t>
            </a:r>
            <a:endParaRPr lang="en-US" dirty="0" smtClean="0"/>
          </a:p>
        </p:txBody>
      </p:sp>
      <p:sp>
        <p:nvSpPr>
          <p:cNvPr id="14" name="Text Placeholder 13"/>
          <p:cNvSpPr>
            <a:spLocks noGrp="1"/>
          </p:cNvSpPr>
          <p:nvPr>
            <p:ph type="body" sz="quarter" idx="26"/>
          </p:nvPr>
        </p:nvSpPr>
        <p:spPr/>
        <p:txBody>
          <a:bodyPr/>
          <a:lstStyle/>
          <a:p>
            <a:pPr lvl="0"/>
            <a:r>
              <a:rPr lang="en-US" smtClean="0"/>
              <a:t>No problem! Just copy one of these and drag it into place.</a:t>
            </a:r>
            <a:endParaRPr lang="en-US" dirty="0"/>
          </a:p>
        </p:txBody>
      </p:sp>
      <p:pic>
        <p:nvPicPr>
          <p:cNvPr id="19" name="Picture Placeholder 18" descr="Green cup and saucer on wood table" title="Sample Picture"/>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2" b="32"/>
          <a:stretch>
            <a:fillRect/>
          </a:stretch>
        </p:blipFill>
        <p:spPr/>
      </p:pic>
      <p:sp>
        <p:nvSpPr>
          <p:cNvPr id="6" name="Text Placeholder 5"/>
          <p:cNvSpPr>
            <a:spLocks noGrp="1"/>
          </p:cNvSpPr>
          <p:nvPr>
            <p:ph type="body" sz="quarter" idx="15"/>
          </p:nvPr>
        </p:nvSpPr>
        <p:spPr/>
        <p:txBody>
          <a:bodyPr/>
          <a:lstStyle/>
          <a:p>
            <a:pPr lvl="0"/>
            <a:r>
              <a:rPr lang="en-US" smtClean="0"/>
              <a:t>Type a caption for your photo</a:t>
            </a:r>
          </a:p>
          <a:p>
            <a:endParaRPr lang="en-US" dirty="0"/>
          </a:p>
        </p:txBody>
      </p:sp>
      <p:sp>
        <p:nvSpPr>
          <p:cNvPr id="15" name="Text Placeholder 14"/>
          <p:cNvSpPr>
            <a:spLocks noGrp="1"/>
          </p:cNvSpPr>
          <p:nvPr>
            <p:ph type="body" sz="quarter" idx="27"/>
          </p:nvPr>
        </p:nvSpPr>
        <p:spPr/>
        <p:txBody>
          <a:bodyPr/>
          <a:lstStyle/>
          <a:p>
            <a:pPr lvl="0"/>
            <a:r>
              <a:rPr lang="en-US" smtClean="0"/>
              <a:t>Don’t forget to include some specifics about what you offer, and how you differ from the competition.</a:t>
            </a:r>
            <a:endParaRPr lang="en-US" dirty="0" smtClean="0"/>
          </a:p>
        </p:txBody>
      </p:sp>
      <p:sp>
        <p:nvSpPr>
          <p:cNvPr id="16" name="Text Placeholder 15"/>
          <p:cNvSpPr>
            <a:spLocks noGrp="1"/>
          </p:cNvSpPr>
          <p:nvPr>
            <p:ph type="body" sz="quarter" idx="28"/>
          </p:nvPr>
        </p:nvSpPr>
        <p:spPr/>
        <p:txBody>
          <a:bodyPr/>
          <a:lstStyle/>
          <a:p>
            <a:pPr lvl="0"/>
            <a:r>
              <a:rPr lang="en-US" smtClean="0"/>
              <a:t>Our Products and Services</a:t>
            </a:r>
            <a:endParaRPr lang="en-US" dirty="0" smtClean="0"/>
          </a:p>
        </p:txBody>
      </p:sp>
      <p:sp>
        <p:nvSpPr>
          <p:cNvPr id="17" name="Text Placeholder 16"/>
          <p:cNvSpPr>
            <a:spLocks noGrp="1"/>
          </p:cNvSpPr>
          <p:nvPr>
            <p:ph type="body" sz="quarter" idx="29"/>
          </p:nvPr>
        </p:nvSpPr>
        <p:spPr/>
        <p:txBody>
          <a:bodyPr/>
          <a:lstStyle/>
          <a:p>
            <a:pPr lvl="0"/>
            <a:r>
              <a:rPr lang="en-US" smtClean="0"/>
              <a:t>You could include a bulleted list of products, services, or major benefits of working with your company. Or just summarize your finer points in a few concise paragraphs.</a:t>
            </a:r>
          </a:p>
          <a:p>
            <a:pPr lvl="0"/>
            <a:r>
              <a:rPr lang="en-US" smtClean="0"/>
              <a:t>We know you could go on for hours about how great your business is. (And we don’t blame you—you’re amazing!) Just remember that this is marketing—if you want to grab their attention, keep it brief, friendly, and readable.</a:t>
            </a:r>
            <a:endParaRPr lang="en-US" dirty="0"/>
          </a:p>
        </p:txBody>
      </p:sp>
    </p:spTree>
    <p:extLst>
      <p:ext uri="{BB962C8B-B14F-4D97-AF65-F5344CB8AC3E}">
        <p14:creationId xmlns:p14="http://schemas.microsoft.com/office/powerpoint/2010/main" val="653308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chureColor">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E32F16-139C-406D-87C5-ECC5DE68882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A8585D7-9F9A-464B-98FD-C2369966A8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546</Words>
  <Application>Microsoft Office PowerPoint</Application>
  <PresentationFormat>Custom</PresentationFormat>
  <Paragraphs>39</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BrochureColor</vt:lpstr>
      <vt:lpstr>Northwind traders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Northwind traders</dc:title>
  <dc:creator/>
  <cp:lastModifiedBy/>
  <cp:revision>3</cp:revision>
  <dcterms:created xsi:type="dcterms:W3CDTF">2012-07-26T23:19:00Z</dcterms:created>
  <dcterms:modified xsi:type="dcterms:W3CDTF">2013-06-17T23:38:15Z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