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sldIdLst>
    <p:sldId id="283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53" autoAdjust="0"/>
    <p:restoredTop sz="94665" autoAdjust="0"/>
  </p:normalViewPr>
  <p:slideViewPr>
    <p:cSldViewPr snapToGrid="0">
      <p:cViewPr>
        <p:scale>
          <a:sx n="100" d="100"/>
          <a:sy n="100" d="100"/>
        </p:scale>
        <p:origin x="-542" y="-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ral Calendar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16E89-FD42-4D23-8339-57A0A9C1E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650" y="501650"/>
            <a:ext cx="7169150" cy="1153414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C69EA1-7A30-4120-9A3B-68C0BD601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A9A9-FE15-4A89-8C7D-72A64C29FA98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E3F9CF-0F8B-41D7-A06F-C7F3B224F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BDD780-3E81-4ED9-906C-6EAC9CAA5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A2E0-7902-468E-AAAC-ABCABDCFC1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5FE4697-D3A3-4ECA-A20B-312D0B05A0B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84650" y="1655064"/>
            <a:ext cx="7169150" cy="4701286"/>
          </a:xfrm>
          <a:solidFill>
            <a:srgbClr val="000000">
              <a:alpha val="45098"/>
            </a:srgbClr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35DB36A-9B4B-4AE1-AA22-0B62E564FB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0213" y="365125"/>
            <a:ext cx="3346450" cy="59912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8689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B758A7-DB08-462B-8AB8-95666687F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A9A9-FE15-4A89-8C7D-72A64C29FA98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364415-2AFC-43B1-996F-621A75C14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08DC59-0C5B-4914-AC45-5253DD0CC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A2E0-7902-468E-AAAC-ABCABDCFC1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77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3EB39-09AA-40B9-9BD5-31165C029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9ABB6-411C-4ED0-A4D8-D551DE312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A7C0C1-59D1-4AEA-A8BC-4D937173C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2D9BC0-3129-44B0-A81B-7B6D36936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A9A9-FE15-4A89-8C7D-72A64C29FA98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C4B02A-37F8-4B79-AFF4-B398C3430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6E6BB-4F83-4C2A-9472-AB31B531E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A2E0-7902-468E-AAAC-ABCABDCFC1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28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05C20-E8A0-40F4-B1F5-EE91211CA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929D02-C381-4A85-97A7-F63FA101AB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2C9D7D-42A8-4F48-9F15-F290D720C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86CDFD-F9A0-4CAC-B25C-01F5B47F1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A9A9-FE15-4A89-8C7D-72A64C29FA98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F017E8-3996-4E00-8BD3-37CB8E8F2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70CBD5-BF78-4F39-949C-25E96E8F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A2E0-7902-468E-AAAC-ABCABDCFC1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181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71A64-59B5-4690-9162-0D50EAE80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D3504B-A031-46A2-B725-B383E0801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C6769-3E0B-4484-AD6D-249052DF8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A9A9-FE15-4A89-8C7D-72A64C29FA98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110D2-08BA-43A5-9DAE-00543A0F4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8CDD7-34F0-4D63-B065-2D59AAB4F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A2E0-7902-468E-AAAC-ABCABDCFC1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302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231A6C-21B9-4100-AB43-4A2B79AA05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8A1785-EBA8-4C99-B8E9-96B2CEA21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FA033-C816-4A08-90CA-27D0CBFC9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A9A9-FE15-4A89-8C7D-72A64C29FA98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8868B-F27A-4E0D-8EF1-505F70035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46254-5B6C-4C27-B32A-7273DC6D1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A2E0-7902-468E-AAAC-ABCABDCFC1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286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oral Calendar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16E89-FD42-4D23-8339-57A0A9C1E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768" y="501650"/>
            <a:ext cx="7081192" cy="953524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C69EA1-7A30-4120-9A3B-68C0BD601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A9A9-FE15-4A89-8C7D-72A64C29FA98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E3F9CF-0F8B-41D7-A06F-C7F3B224F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BDD780-3E81-4ED9-906C-6EAC9CAA5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A2E0-7902-468E-AAAC-ABCABDCFC1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5FE4697-D3A3-4ECA-A20B-312D0B05A0B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9768" y="1455174"/>
            <a:ext cx="7178982" cy="4901176"/>
          </a:xfrm>
          <a:solidFill>
            <a:srgbClr val="000000">
              <a:alpha val="45098"/>
            </a:srgbClr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35DB36A-9B4B-4AE1-AA22-0B62E564FB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07350" y="365125"/>
            <a:ext cx="3584882" cy="59912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7069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loral Calendar Ba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16E89-FD42-4D23-8339-57A0A9C1E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84" y="530941"/>
            <a:ext cx="10596716" cy="776747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C69EA1-7A30-4120-9A3B-68C0BD601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A9A9-FE15-4A89-8C7D-72A64C29FA98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E3F9CF-0F8B-41D7-A06F-C7F3B224F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BDD780-3E81-4ED9-906C-6EAC9CAA5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A2E0-7902-468E-AAAC-ABCABDCFC19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5FE4697-D3A3-4ECA-A20B-312D0B05A0B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57084" y="1425677"/>
            <a:ext cx="10596716" cy="4429023"/>
          </a:xfrm>
          <a:solidFill>
            <a:srgbClr val="000000">
              <a:alpha val="45098"/>
            </a:srgbClr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35DB36A-9B4B-4AE1-AA22-0B62E564FB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84302" y="5558410"/>
            <a:ext cx="11402314" cy="85826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606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BFA41-E5C0-4E27-AF82-F40061103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D06CD4-FF0E-40E1-8839-0954A79568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13E43-22B0-4B72-A811-EDD3D3AF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A9A9-FE15-4A89-8C7D-72A64C29FA98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3D9EB-C2E1-444C-B8F6-CF1C4C80E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478AB-11DD-4F4A-AE54-AF5947678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A2E0-7902-468E-AAAC-ABCABDCFC1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905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B09CD-2753-4360-B89C-7303D8775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4B1C2-B39B-4106-AC99-F55F72533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D5381-5F7B-4170-8C68-0C6DC46CD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A9A9-FE15-4A89-8C7D-72A64C29FA98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E5AB2-0D06-44D7-AE4E-65E5B6F23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1B484-2575-4F9B-BF61-19D7C1502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A2E0-7902-468E-AAAC-ABCABDCFC1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706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5E25E-1E16-4E8E-8F94-1EC9B1F4F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643E7-20D8-4CA7-B972-474A57E1E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5BCF9-B567-4178-8ECC-83A0A03A2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A9A9-FE15-4A89-8C7D-72A64C29FA98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CB26F-5938-47AD-9E73-9C8052CF8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9C35B-319D-43DA-A390-887558CF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A2E0-7902-468E-AAAC-ABCABDCFC1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80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CF17D-E570-4886-A6F3-B839AB006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2DEEC-722E-4696-8B8A-5953EF01C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DE0F02-A3AF-4C0D-98C3-F3D56F22F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B47263-0361-45B5-8572-CB29040B7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A9A9-FE15-4A89-8C7D-72A64C29FA98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75C1F4-1B09-409B-9989-934F98076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FBBCC4-A6B8-4ACE-9CB7-0A5C2B692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A2E0-7902-468E-AAAC-ABCABDCFC1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775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C0A55-DE2B-429D-B27D-2DD648383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6D90A-DCAB-4BF5-AFE9-1A06BC57E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63A0AB-20D7-4992-9D99-34F900198A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6BF4A9-AC26-4D13-AE52-217B5B623C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DF511-F4EE-48BC-BCFE-9FC028EBE9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62ABE3-8C0C-46D0-BD16-D7F9ACD34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A9A9-FE15-4A89-8C7D-72A64C29FA98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B0357F-880D-44F7-BA6A-283366880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EFE480-644C-4A7C-88F9-28A78646A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A2E0-7902-468E-AAAC-ABCABDCFC1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698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4B68B-87D1-4FF4-A261-8EE9EBA5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1DF625-E38E-4A33-9A66-A76AEEB9B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A9A9-FE15-4A89-8C7D-72A64C29FA98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612ECE-87A9-411D-8DDE-8532A6D42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7CA226-5627-485C-AF6C-5CC4F88B9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CA2E0-7902-468E-AAAC-ABCABDCFC1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92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1C5AC4-075F-480C-A549-FF1607656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B0CADE-C190-4CBD-BDAE-F8FC5C8D2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42DA7-536E-4199-A8CE-A3BC48A0EE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AA9A9-FE15-4A89-8C7D-72A64C29FA98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21FE3-DE86-4DE3-9C08-189AC68392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D905B-8FDB-4C31-8509-FCC4C1DC5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CA2E0-7902-468E-AAAC-ABCABDCFC1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76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18C527-8775-4B46-BD7B-E91981C42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2087" y="338035"/>
            <a:ext cx="11407826" cy="6181930"/>
          </a:xfrm>
          <a:prstGeom prst="rect">
            <a:avLst/>
          </a:prstGeom>
          <a:solidFill>
            <a:schemeClr val="dk1">
              <a:alpha val="5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E3DC39-BA96-40FB-BAB8-21F085AE5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JANUARY 2020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0F028F2-B8FF-47BE-8F24-4EC28BF54E79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208043380"/>
              </p:ext>
            </p:extLst>
          </p:nvPr>
        </p:nvGraphicFramePr>
        <p:xfrm>
          <a:off x="3959225" y="1655763"/>
          <a:ext cx="7394569" cy="477054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56367">
                  <a:extLst>
                    <a:ext uri="{9D8B030D-6E8A-4147-A177-3AD203B41FA5}">
                      <a16:colId xmlns:a16="http://schemas.microsoft.com/office/drawing/2014/main" val="3425361480"/>
                    </a:ext>
                  </a:extLst>
                </a:gridCol>
                <a:gridCol w="1056367">
                  <a:extLst>
                    <a:ext uri="{9D8B030D-6E8A-4147-A177-3AD203B41FA5}">
                      <a16:colId xmlns:a16="http://schemas.microsoft.com/office/drawing/2014/main" val="3068086064"/>
                    </a:ext>
                  </a:extLst>
                </a:gridCol>
                <a:gridCol w="1056367">
                  <a:extLst>
                    <a:ext uri="{9D8B030D-6E8A-4147-A177-3AD203B41FA5}">
                      <a16:colId xmlns:a16="http://schemas.microsoft.com/office/drawing/2014/main" val="2899639173"/>
                    </a:ext>
                  </a:extLst>
                </a:gridCol>
                <a:gridCol w="1056367">
                  <a:extLst>
                    <a:ext uri="{9D8B030D-6E8A-4147-A177-3AD203B41FA5}">
                      <a16:colId xmlns:a16="http://schemas.microsoft.com/office/drawing/2014/main" val="388547102"/>
                    </a:ext>
                  </a:extLst>
                </a:gridCol>
                <a:gridCol w="1056367">
                  <a:extLst>
                    <a:ext uri="{9D8B030D-6E8A-4147-A177-3AD203B41FA5}">
                      <a16:colId xmlns:a16="http://schemas.microsoft.com/office/drawing/2014/main" val="3864847048"/>
                    </a:ext>
                  </a:extLst>
                </a:gridCol>
                <a:gridCol w="1056367">
                  <a:extLst>
                    <a:ext uri="{9D8B030D-6E8A-4147-A177-3AD203B41FA5}">
                      <a16:colId xmlns:a16="http://schemas.microsoft.com/office/drawing/2014/main" val="3695639920"/>
                    </a:ext>
                  </a:extLst>
                </a:gridCol>
                <a:gridCol w="1056367">
                  <a:extLst>
                    <a:ext uri="{9D8B030D-6E8A-4147-A177-3AD203B41FA5}">
                      <a16:colId xmlns:a16="http://schemas.microsoft.com/office/drawing/2014/main" val="2034870770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SUN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TUES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WED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THURS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FRI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SAT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591763"/>
                  </a:ext>
                </a:extLst>
              </a:tr>
              <a:tr h="711271"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77525503"/>
                  </a:ext>
                </a:extLst>
              </a:tr>
              <a:tr h="711271"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4126119"/>
                  </a:ext>
                </a:extLst>
              </a:tr>
              <a:tr h="711271"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3006734"/>
                  </a:ext>
                </a:extLst>
              </a:tr>
              <a:tr h="711271"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0991940"/>
                  </a:ext>
                </a:extLst>
              </a:tr>
              <a:tr h="711271"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2644930"/>
                  </a:ext>
                </a:extLst>
              </a:tr>
              <a:tr h="711271"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0803559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EBDF7-8032-4B79-80EA-9616087FA0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“Pain is temporary. </a:t>
            </a:r>
          </a:p>
          <a:p>
            <a:r>
              <a:rPr lang="en-US" sz="3600" dirty="0">
                <a:solidFill>
                  <a:schemeClr val="bg1"/>
                </a:solidFill>
              </a:rPr>
              <a:t>Quitting lasts forever.” </a:t>
            </a:r>
          </a:p>
          <a:p>
            <a:r>
              <a:rPr lang="en-US" dirty="0">
                <a:solidFill>
                  <a:schemeClr val="bg1"/>
                </a:solidFill>
              </a:rPr>
              <a:t>- Lance Armstrong -</a:t>
            </a:r>
          </a:p>
        </p:txBody>
      </p:sp>
    </p:spTree>
    <p:extLst>
      <p:ext uri="{BB962C8B-B14F-4D97-AF65-F5344CB8AC3E}">
        <p14:creationId xmlns:p14="http://schemas.microsoft.com/office/powerpoint/2010/main" val="1784733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8EBFCDA-5C81-4F0D-9D3C-1EFB454F0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2087" y="338035"/>
            <a:ext cx="11407826" cy="6181930"/>
          </a:xfrm>
          <a:prstGeom prst="rect">
            <a:avLst/>
          </a:prstGeom>
          <a:solidFill>
            <a:schemeClr val="dk1">
              <a:alpha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E96029-6A49-4668-9D4F-E7F24EEF6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OCTOBER 2020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312A045-B8F5-40DA-BAAA-158DC2634063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397797811"/>
              </p:ext>
            </p:extLst>
          </p:nvPr>
        </p:nvGraphicFramePr>
        <p:xfrm>
          <a:off x="4184650" y="1655762"/>
          <a:ext cx="7394569" cy="469879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56367">
                  <a:extLst>
                    <a:ext uri="{9D8B030D-6E8A-4147-A177-3AD203B41FA5}">
                      <a16:colId xmlns:a16="http://schemas.microsoft.com/office/drawing/2014/main" val="3302409287"/>
                    </a:ext>
                  </a:extLst>
                </a:gridCol>
                <a:gridCol w="1056367">
                  <a:extLst>
                    <a:ext uri="{9D8B030D-6E8A-4147-A177-3AD203B41FA5}">
                      <a16:colId xmlns:a16="http://schemas.microsoft.com/office/drawing/2014/main" val="251341210"/>
                    </a:ext>
                  </a:extLst>
                </a:gridCol>
                <a:gridCol w="1056367">
                  <a:extLst>
                    <a:ext uri="{9D8B030D-6E8A-4147-A177-3AD203B41FA5}">
                      <a16:colId xmlns:a16="http://schemas.microsoft.com/office/drawing/2014/main" val="2674179465"/>
                    </a:ext>
                  </a:extLst>
                </a:gridCol>
                <a:gridCol w="1056367">
                  <a:extLst>
                    <a:ext uri="{9D8B030D-6E8A-4147-A177-3AD203B41FA5}">
                      <a16:colId xmlns:a16="http://schemas.microsoft.com/office/drawing/2014/main" val="3421020613"/>
                    </a:ext>
                  </a:extLst>
                </a:gridCol>
                <a:gridCol w="1056367">
                  <a:extLst>
                    <a:ext uri="{9D8B030D-6E8A-4147-A177-3AD203B41FA5}">
                      <a16:colId xmlns:a16="http://schemas.microsoft.com/office/drawing/2014/main" val="1943891711"/>
                    </a:ext>
                  </a:extLst>
                </a:gridCol>
                <a:gridCol w="1056367">
                  <a:extLst>
                    <a:ext uri="{9D8B030D-6E8A-4147-A177-3AD203B41FA5}">
                      <a16:colId xmlns:a16="http://schemas.microsoft.com/office/drawing/2014/main" val="3302301166"/>
                    </a:ext>
                  </a:extLst>
                </a:gridCol>
                <a:gridCol w="1056367">
                  <a:extLst>
                    <a:ext uri="{9D8B030D-6E8A-4147-A177-3AD203B41FA5}">
                      <a16:colId xmlns:a16="http://schemas.microsoft.com/office/drawing/2014/main" val="3945162971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SUN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TUES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WED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THURS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FRI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SAT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1538229"/>
                  </a:ext>
                </a:extLst>
              </a:tr>
              <a:tr h="699313"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2724941"/>
                  </a:ext>
                </a:extLst>
              </a:tr>
              <a:tr h="699313"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30705590"/>
                  </a:ext>
                </a:extLst>
              </a:tr>
              <a:tr h="699313"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42555535"/>
                  </a:ext>
                </a:extLst>
              </a:tr>
              <a:tr h="699313"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2517682"/>
                  </a:ext>
                </a:extLst>
              </a:tr>
              <a:tr h="699313"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3730365"/>
                  </a:ext>
                </a:extLst>
              </a:tr>
              <a:tr h="699313"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22581001"/>
                  </a:ext>
                </a:extLst>
              </a:tr>
            </a:tbl>
          </a:graphicData>
        </a:graphic>
      </p:graphicFrame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AEABBD4-689B-476F-8E0F-4CD4AD46F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“Don’t judge each day by the harvest you reap but by the seeds that you plant.” </a:t>
            </a:r>
          </a:p>
          <a:p>
            <a:r>
              <a:rPr lang="en-US" dirty="0"/>
              <a:t>-Robert Louis Stevenson -</a:t>
            </a:r>
          </a:p>
        </p:txBody>
      </p:sp>
    </p:spTree>
    <p:extLst>
      <p:ext uri="{BB962C8B-B14F-4D97-AF65-F5344CB8AC3E}">
        <p14:creationId xmlns:p14="http://schemas.microsoft.com/office/powerpoint/2010/main" val="2567891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85884A-0967-4438-86FE-9F2BA8C4B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2087" y="338035"/>
            <a:ext cx="11407826" cy="6181930"/>
          </a:xfrm>
          <a:prstGeom prst="rect">
            <a:avLst/>
          </a:prstGeom>
          <a:solidFill>
            <a:schemeClr val="dk1">
              <a:alpha val="5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E6E621-EE53-4201-A735-E22A3C406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NOVEMBER 2020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A513196-A63F-42F6-97D5-6D4C8266EED5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68046458"/>
              </p:ext>
            </p:extLst>
          </p:nvPr>
        </p:nvGraphicFramePr>
        <p:xfrm>
          <a:off x="600076" y="1455738"/>
          <a:ext cx="7288568" cy="489789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41224">
                  <a:extLst>
                    <a:ext uri="{9D8B030D-6E8A-4147-A177-3AD203B41FA5}">
                      <a16:colId xmlns:a16="http://schemas.microsoft.com/office/drawing/2014/main" val="873406130"/>
                    </a:ext>
                  </a:extLst>
                </a:gridCol>
                <a:gridCol w="1041224">
                  <a:extLst>
                    <a:ext uri="{9D8B030D-6E8A-4147-A177-3AD203B41FA5}">
                      <a16:colId xmlns:a16="http://schemas.microsoft.com/office/drawing/2014/main" val="3068035349"/>
                    </a:ext>
                  </a:extLst>
                </a:gridCol>
                <a:gridCol w="1041224">
                  <a:extLst>
                    <a:ext uri="{9D8B030D-6E8A-4147-A177-3AD203B41FA5}">
                      <a16:colId xmlns:a16="http://schemas.microsoft.com/office/drawing/2014/main" val="2647279650"/>
                    </a:ext>
                  </a:extLst>
                </a:gridCol>
                <a:gridCol w="1041224">
                  <a:extLst>
                    <a:ext uri="{9D8B030D-6E8A-4147-A177-3AD203B41FA5}">
                      <a16:colId xmlns:a16="http://schemas.microsoft.com/office/drawing/2014/main" val="4192490869"/>
                    </a:ext>
                  </a:extLst>
                </a:gridCol>
                <a:gridCol w="1041224">
                  <a:extLst>
                    <a:ext uri="{9D8B030D-6E8A-4147-A177-3AD203B41FA5}">
                      <a16:colId xmlns:a16="http://schemas.microsoft.com/office/drawing/2014/main" val="4120160826"/>
                    </a:ext>
                  </a:extLst>
                </a:gridCol>
                <a:gridCol w="1041224">
                  <a:extLst>
                    <a:ext uri="{9D8B030D-6E8A-4147-A177-3AD203B41FA5}">
                      <a16:colId xmlns:a16="http://schemas.microsoft.com/office/drawing/2014/main" val="54600"/>
                    </a:ext>
                  </a:extLst>
                </a:gridCol>
                <a:gridCol w="1041224">
                  <a:extLst>
                    <a:ext uri="{9D8B030D-6E8A-4147-A177-3AD203B41FA5}">
                      <a16:colId xmlns:a16="http://schemas.microsoft.com/office/drawing/2014/main" val="976375774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SUN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TUES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WED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THURS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FRI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SAT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3174179"/>
                  </a:ext>
                </a:extLst>
              </a:tr>
              <a:tr h="732496"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4430604"/>
                  </a:ext>
                </a:extLst>
              </a:tr>
              <a:tr h="732496"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8871420"/>
                  </a:ext>
                </a:extLst>
              </a:tr>
              <a:tr h="732496"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7866198"/>
                  </a:ext>
                </a:extLst>
              </a:tr>
              <a:tr h="732496"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196012"/>
                  </a:ext>
                </a:extLst>
              </a:tr>
              <a:tr h="732496"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9428394"/>
                  </a:ext>
                </a:extLst>
              </a:tr>
              <a:tr h="732496"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5103837"/>
                  </a:ext>
                </a:extLst>
              </a:tr>
            </a:tbl>
          </a:graphicData>
        </a:graphic>
      </p:graphicFrame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F472E62-0969-4546-8FD3-F4B0A77A0C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“Shoot for the moon and if you miss you will still be among the stars.”</a:t>
            </a:r>
          </a:p>
          <a:p>
            <a:r>
              <a:rPr lang="en-US" dirty="0"/>
              <a:t>- Les Brown -</a:t>
            </a:r>
          </a:p>
        </p:txBody>
      </p:sp>
    </p:spTree>
    <p:extLst>
      <p:ext uri="{BB962C8B-B14F-4D97-AF65-F5344CB8AC3E}">
        <p14:creationId xmlns:p14="http://schemas.microsoft.com/office/powerpoint/2010/main" val="72175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93587AE-FDFC-44EB-B161-15C8D5BF2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2087" y="338035"/>
            <a:ext cx="11407826" cy="6181930"/>
          </a:xfrm>
          <a:prstGeom prst="rect">
            <a:avLst/>
          </a:prstGeom>
          <a:solidFill>
            <a:schemeClr val="dk1">
              <a:alpha val="5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F93050-9FDF-4B86-B0E8-826A2F7A3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DECEMBER 2020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C899CAB-5D8F-47BE-A85C-62F8950B14FD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619072885"/>
              </p:ext>
            </p:extLst>
          </p:nvPr>
        </p:nvGraphicFramePr>
        <p:xfrm>
          <a:off x="757239" y="1425574"/>
          <a:ext cx="10736670" cy="413995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33810">
                  <a:extLst>
                    <a:ext uri="{9D8B030D-6E8A-4147-A177-3AD203B41FA5}">
                      <a16:colId xmlns:a16="http://schemas.microsoft.com/office/drawing/2014/main" val="2280883490"/>
                    </a:ext>
                  </a:extLst>
                </a:gridCol>
                <a:gridCol w="1533810">
                  <a:extLst>
                    <a:ext uri="{9D8B030D-6E8A-4147-A177-3AD203B41FA5}">
                      <a16:colId xmlns:a16="http://schemas.microsoft.com/office/drawing/2014/main" val="1368031054"/>
                    </a:ext>
                  </a:extLst>
                </a:gridCol>
                <a:gridCol w="1533810">
                  <a:extLst>
                    <a:ext uri="{9D8B030D-6E8A-4147-A177-3AD203B41FA5}">
                      <a16:colId xmlns:a16="http://schemas.microsoft.com/office/drawing/2014/main" val="3225053496"/>
                    </a:ext>
                  </a:extLst>
                </a:gridCol>
                <a:gridCol w="1533810">
                  <a:extLst>
                    <a:ext uri="{9D8B030D-6E8A-4147-A177-3AD203B41FA5}">
                      <a16:colId xmlns:a16="http://schemas.microsoft.com/office/drawing/2014/main" val="3863724184"/>
                    </a:ext>
                  </a:extLst>
                </a:gridCol>
                <a:gridCol w="1533810">
                  <a:extLst>
                    <a:ext uri="{9D8B030D-6E8A-4147-A177-3AD203B41FA5}">
                      <a16:colId xmlns:a16="http://schemas.microsoft.com/office/drawing/2014/main" val="3933520602"/>
                    </a:ext>
                  </a:extLst>
                </a:gridCol>
                <a:gridCol w="1533810">
                  <a:extLst>
                    <a:ext uri="{9D8B030D-6E8A-4147-A177-3AD203B41FA5}">
                      <a16:colId xmlns:a16="http://schemas.microsoft.com/office/drawing/2014/main" val="3801549716"/>
                    </a:ext>
                  </a:extLst>
                </a:gridCol>
                <a:gridCol w="1533810">
                  <a:extLst>
                    <a:ext uri="{9D8B030D-6E8A-4147-A177-3AD203B41FA5}">
                      <a16:colId xmlns:a16="http://schemas.microsoft.com/office/drawing/2014/main" val="1603507315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SUN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TUES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WED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THURS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FRI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SAT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7107130"/>
                  </a:ext>
                </a:extLst>
              </a:tr>
              <a:tr h="606172"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0660369"/>
                  </a:ext>
                </a:extLst>
              </a:tr>
              <a:tr h="606172"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4203463"/>
                  </a:ext>
                </a:extLst>
              </a:tr>
              <a:tr h="606172"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4567088"/>
                  </a:ext>
                </a:extLst>
              </a:tr>
              <a:tr h="606172"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1457641"/>
                  </a:ext>
                </a:extLst>
              </a:tr>
              <a:tr h="606172"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2639352"/>
                  </a:ext>
                </a:extLst>
              </a:tr>
              <a:tr h="606172"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2183384"/>
                  </a:ext>
                </a:extLst>
              </a:tr>
            </a:tbl>
          </a:graphicData>
        </a:graphic>
      </p:graphicFrame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42E2A5C-F4D0-49F4-938A-0A207F44C5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“Always do your best. What you plant now, you will harvest later.” - Og Mandino</a:t>
            </a:r>
          </a:p>
        </p:txBody>
      </p:sp>
    </p:spTree>
    <p:extLst>
      <p:ext uri="{BB962C8B-B14F-4D97-AF65-F5344CB8AC3E}">
        <p14:creationId xmlns:p14="http://schemas.microsoft.com/office/powerpoint/2010/main" val="4039966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DE83699-99B7-4D54-B7A3-4339D2B0E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2087" y="338035"/>
            <a:ext cx="11407826" cy="6181930"/>
          </a:xfrm>
          <a:prstGeom prst="rect">
            <a:avLst/>
          </a:prstGeom>
          <a:solidFill>
            <a:schemeClr val="dk1">
              <a:alpha val="5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66E3F7-239F-477A-B75F-B5E9677E5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FEBRUARY 2020</a:t>
            </a:r>
          </a:p>
        </p:txBody>
      </p:sp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35055ACE-8BF7-449D-B3D3-1FDA02655D9A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626468236"/>
              </p:ext>
            </p:extLst>
          </p:nvPr>
        </p:nvGraphicFramePr>
        <p:xfrm>
          <a:off x="600075" y="1455738"/>
          <a:ext cx="7098581" cy="4921451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14083">
                  <a:extLst>
                    <a:ext uri="{9D8B030D-6E8A-4147-A177-3AD203B41FA5}">
                      <a16:colId xmlns:a16="http://schemas.microsoft.com/office/drawing/2014/main" val="2442539382"/>
                    </a:ext>
                  </a:extLst>
                </a:gridCol>
                <a:gridCol w="1014083">
                  <a:extLst>
                    <a:ext uri="{9D8B030D-6E8A-4147-A177-3AD203B41FA5}">
                      <a16:colId xmlns:a16="http://schemas.microsoft.com/office/drawing/2014/main" val="2613925093"/>
                    </a:ext>
                  </a:extLst>
                </a:gridCol>
                <a:gridCol w="1014083">
                  <a:extLst>
                    <a:ext uri="{9D8B030D-6E8A-4147-A177-3AD203B41FA5}">
                      <a16:colId xmlns:a16="http://schemas.microsoft.com/office/drawing/2014/main" val="836440006"/>
                    </a:ext>
                  </a:extLst>
                </a:gridCol>
                <a:gridCol w="1014083">
                  <a:extLst>
                    <a:ext uri="{9D8B030D-6E8A-4147-A177-3AD203B41FA5}">
                      <a16:colId xmlns:a16="http://schemas.microsoft.com/office/drawing/2014/main" val="469126289"/>
                    </a:ext>
                  </a:extLst>
                </a:gridCol>
                <a:gridCol w="1014083">
                  <a:extLst>
                    <a:ext uri="{9D8B030D-6E8A-4147-A177-3AD203B41FA5}">
                      <a16:colId xmlns:a16="http://schemas.microsoft.com/office/drawing/2014/main" val="3928668985"/>
                    </a:ext>
                  </a:extLst>
                </a:gridCol>
                <a:gridCol w="1014083">
                  <a:extLst>
                    <a:ext uri="{9D8B030D-6E8A-4147-A177-3AD203B41FA5}">
                      <a16:colId xmlns:a16="http://schemas.microsoft.com/office/drawing/2014/main" val="1611931782"/>
                    </a:ext>
                  </a:extLst>
                </a:gridCol>
                <a:gridCol w="1014083">
                  <a:extLst>
                    <a:ext uri="{9D8B030D-6E8A-4147-A177-3AD203B41FA5}">
                      <a16:colId xmlns:a16="http://schemas.microsoft.com/office/drawing/2014/main" val="1664262848"/>
                    </a:ext>
                  </a:extLst>
                </a:gridCol>
              </a:tblGrid>
              <a:tr h="50088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SUN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MON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TUES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WED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THURS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FRI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SAT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00390925"/>
                  </a:ext>
                </a:extLst>
              </a:tr>
              <a:tr h="809946"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129777"/>
                  </a:ext>
                </a:extLst>
              </a:tr>
              <a:tr h="809946"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535472"/>
                  </a:ext>
                </a:extLst>
              </a:tr>
              <a:tr h="809946"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287037"/>
                  </a:ext>
                </a:extLst>
              </a:tr>
              <a:tr h="809946"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5539481"/>
                  </a:ext>
                </a:extLst>
              </a:tr>
              <a:tr h="809946"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9911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5924663"/>
                  </a:ext>
                </a:extLst>
              </a:tr>
            </a:tbl>
          </a:graphicData>
        </a:graphic>
      </p:graphicFrame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4B1C468-0BD8-4258-86D9-9C03295043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“The scariest moment is always just before you start.” </a:t>
            </a:r>
          </a:p>
          <a:p>
            <a:r>
              <a:rPr lang="en-US" dirty="0"/>
              <a:t>- Stephen King -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220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D020963-564A-405B-B977-A0955031F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2087" y="338035"/>
            <a:ext cx="11407826" cy="6181930"/>
          </a:xfrm>
          <a:prstGeom prst="rect">
            <a:avLst/>
          </a:prstGeom>
          <a:solidFill>
            <a:schemeClr val="dk1">
              <a:alpha val="5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311FE91-AD78-4B4F-B3F5-05797977E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MARCH 2020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9475F1A-AC59-4D40-BACC-2065D25FDB74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784222553"/>
              </p:ext>
            </p:extLst>
          </p:nvPr>
        </p:nvGraphicFramePr>
        <p:xfrm>
          <a:off x="757238" y="1425575"/>
          <a:ext cx="10667846" cy="453968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23978">
                  <a:extLst>
                    <a:ext uri="{9D8B030D-6E8A-4147-A177-3AD203B41FA5}">
                      <a16:colId xmlns:a16="http://schemas.microsoft.com/office/drawing/2014/main" val="1138764622"/>
                    </a:ext>
                  </a:extLst>
                </a:gridCol>
                <a:gridCol w="1523978">
                  <a:extLst>
                    <a:ext uri="{9D8B030D-6E8A-4147-A177-3AD203B41FA5}">
                      <a16:colId xmlns:a16="http://schemas.microsoft.com/office/drawing/2014/main" val="2528493435"/>
                    </a:ext>
                  </a:extLst>
                </a:gridCol>
                <a:gridCol w="1523978">
                  <a:extLst>
                    <a:ext uri="{9D8B030D-6E8A-4147-A177-3AD203B41FA5}">
                      <a16:colId xmlns:a16="http://schemas.microsoft.com/office/drawing/2014/main" val="2099037698"/>
                    </a:ext>
                  </a:extLst>
                </a:gridCol>
                <a:gridCol w="1523978">
                  <a:extLst>
                    <a:ext uri="{9D8B030D-6E8A-4147-A177-3AD203B41FA5}">
                      <a16:colId xmlns:a16="http://schemas.microsoft.com/office/drawing/2014/main" val="2277922851"/>
                    </a:ext>
                  </a:extLst>
                </a:gridCol>
                <a:gridCol w="1523978">
                  <a:extLst>
                    <a:ext uri="{9D8B030D-6E8A-4147-A177-3AD203B41FA5}">
                      <a16:colId xmlns:a16="http://schemas.microsoft.com/office/drawing/2014/main" val="545826409"/>
                    </a:ext>
                  </a:extLst>
                </a:gridCol>
                <a:gridCol w="1523978">
                  <a:extLst>
                    <a:ext uri="{9D8B030D-6E8A-4147-A177-3AD203B41FA5}">
                      <a16:colId xmlns:a16="http://schemas.microsoft.com/office/drawing/2014/main" val="494125424"/>
                    </a:ext>
                  </a:extLst>
                </a:gridCol>
                <a:gridCol w="1523978">
                  <a:extLst>
                    <a:ext uri="{9D8B030D-6E8A-4147-A177-3AD203B41FA5}">
                      <a16:colId xmlns:a16="http://schemas.microsoft.com/office/drawing/2014/main" val="2997372007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TUES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THURS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FRI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SAT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B w="6350" cap="flat" cmpd="sng" algn="ctr">
                      <a:noFill/>
                      <a:prstDash val="solid"/>
                      <a:miter lim="8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750417"/>
                  </a:ext>
                </a:extLst>
              </a:tr>
              <a:tr h="672794"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4395452"/>
                  </a:ext>
                </a:extLst>
              </a:tr>
              <a:tr h="672794"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2694643"/>
                  </a:ext>
                </a:extLst>
              </a:tr>
              <a:tr h="672794"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2550391"/>
                  </a:ext>
                </a:extLst>
              </a:tr>
              <a:tr h="672794"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0090826"/>
                  </a:ext>
                </a:extLst>
              </a:tr>
              <a:tr h="672794"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302787"/>
                  </a:ext>
                </a:extLst>
              </a:tr>
              <a:tr h="672794"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234729"/>
                  </a:ext>
                </a:extLst>
              </a:tr>
            </a:tbl>
          </a:graphicData>
        </a:graphic>
      </p:graphicFrame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BDF29B-1A1F-435F-B10D-E45360BA28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“Little by little, one travels far.” - J. R. R. Tolkien</a:t>
            </a:r>
          </a:p>
        </p:txBody>
      </p:sp>
    </p:spTree>
    <p:extLst>
      <p:ext uri="{BB962C8B-B14F-4D97-AF65-F5344CB8AC3E}">
        <p14:creationId xmlns:p14="http://schemas.microsoft.com/office/powerpoint/2010/main" val="82385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FC166E-49B9-429C-B6C3-095ED70E2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2087" y="338035"/>
            <a:ext cx="11407826" cy="6181930"/>
          </a:xfrm>
          <a:prstGeom prst="rect">
            <a:avLst/>
          </a:prstGeom>
          <a:solidFill>
            <a:schemeClr val="dk1">
              <a:alpha val="5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CE6231-7F79-4304-9175-5692031AA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APRIL 2020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1BBCEA8-1811-4A92-AF56-F69DDF872CAB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117356528"/>
              </p:ext>
            </p:extLst>
          </p:nvPr>
        </p:nvGraphicFramePr>
        <p:xfrm>
          <a:off x="4184651" y="1655762"/>
          <a:ext cx="7309260" cy="470617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44180">
                  <a:extLst>
                    <a:ext uri="{9D8B030D-6E8A-4147-A177-3AD203B41FA5}">
                      <a16:colId xmlns:a16="http://schemas.microsoft.com/office/drawing/2014/main" val="3227519022"/>
                    </a:ext>
                  </a:extLst>
                </a:gridCol>
                <a:gridCol w="1044180">
                  <a:extLst>
                    <a:ext uri="{9D8B030D-6E8A-4147-A177-3AD203B41FA5}">
                      <a16:colId xmlns:a16="http://schemas.microsoft.com/office/drawing/2014/main" val="1122477709"/>
                    </a:ext>
                  </a:extLst>
                </a:gridCol>
                <a:gridCol w="1044180">
                  <a:extLst>
                    <a:ext uri="{9D8B030D-6E8A-4147-A177-3AD203B41FA5}">
                      <a16:colId xmlns:a16="http://schemas.microsoft.com/office/drawing/2014/main" val="2035276412"/>
                    </a:ext>
                  </a:extLst>
                </a:gridCol>
                <a:gridCol w="1044180">
                  <a:extLst>
                    <a:ext uri="{9D8B030D-6E8A-4147-A177-3AD203B41FA5}">
                      <a16:colId xmlns:a16="http://schemas.microsoft.com/office/drawing/2014/main" val="1311941726"/>
                    </a:ext>
                  </a:extLst>
                </a:gridCol>
                <a:gridCol w="1044180">
                  <a:extLst>
                    <a:ext uri="{9D8B030D-6E8A-4147-A177-3AD203B41FA5}">
                      <a16:colId xmlns:a16="http://schemas.microsoft.com/office/drawing/2014/main" val="2625407871"/>
                    </a:ext>
                  </a:extLst>
                </a:gridCol>
                <a:gridCol w="1044180">
                  <a:extLst>
                    <a:ext uri="{9D8B030D-6E8A-4147-A177-3AD203B41FA5}">
                      <a16:colId xmlns:a16="http://schemas.microsoft.com/office/drawing/2014/main" val="631481643"/>
                    </a:ext>
                  </a:extLst>
                </a:gridCol>
                <a:gridCol w="1044180">
                  <a:extLst>
                    <a:ext uri="{9D8B030D-6E8A-4147-A177-3AD203B41FA5}">
                      <a16:colId xmlns:a16="http://schemas.microsoft.com/office/drawing/2014/main" val="3743916260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SUN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TUES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WED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THURS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FRI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SAT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8462830"/>
                  </a:ext>
                </a:extLst>
              </a:tr>
              <a:tr h="700542"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6057358"/>
                  </a:ext>
                </a:extLst>
              </a:tr>
              <a:tr h="700542"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0553090"/>
                  </a:ext>
                </a:extLst>
              </a:tr>
              <a:tr h="700542"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19856767"/>
                  </a:ext>
                </a:extLst>
              </a:tr>
              <a:tr h="700542"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82415687"/>
                  </a:ext>
                </a:extLst>
              </a:tr>
              <a:tr h="700542"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51142037"/>
                  </a:ext>
                </a:extLst>
              </a:tr>
              <a:tr h="700542"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1123019"/>
                  </a:ext>
                </a:extLst>
              </a:tr>
            </a:tbl>
          </a:graphicData>
        </a:graphic>
      </p:graphicFrame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059630D-9F77-4C54-8CE2-7CFFCDEFF5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“Begin now to be what you will be hereafter.”</a:t>
            </a:r>
          </a:p>
          <a:p>
            <a:r>
              <a:rPr lang="en-US" dirty="0"/>
              <a:t>- Saint Jerome -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775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F59332E-0460-436C-ABEC-59133C053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2087" y="338035"/>
            <a:ext cx="11407826" cy="6181930"/>
          </a:xfrm>
          <a:prstGeom prst="rect">
            <a:avLst/>
          </a:prstGeom>
          <a:solidFill>
            <a:schemeClr val="dk1">
              <a:alpha val="5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774DFE-604E-4C99-BB50-487789575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MAY 2020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DBB8794-96D3-4C1E-ACCD-56D1A13F7873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982713574"/>
              </p:ext>
            </p:extLst>
          </p:nvPr>
        </p:nvGraphicFramePr>
        <p:xfrm>
          <a:off x="600076" y="1455738"/>
          <a:ext cx="7112287" cy="48585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6041">
                  <a:extLst>
                    <a:ext uri="{9D8B030D-6E8A-4147-A177-3AD203B41FA5}">
                      <a16:colId xmlns:a16="http://schemas.microsoft.com/office/drawing/2014/main" val="3063426477"/>
                    </a:ext>
                  </a:extLst>
                </a:gridCol>
                <a:gridCol w="1016041">
                  <a:extLst>
                    <a:ext uri="{9D8B030D-6E8A-4147-A177-3AD203B41FA5}">
                      <a16:colId xmlns:a16="http://schemas.microsoft.com/office/drawing/2014/main" val="138805108"/>
                    </a:ext>
                  </a:extLst>
                </a:gridCol>
                <a:gridCol w="1016041">
                  <a:extLst>
                    <a:ext uri="{9D8B030D-6E8A-4147-A177-3AD203B41FA5}">
                      <a16:colId xmlns:a16="http://schemas.microsoft.com/office/drawing/2014/main" val="873865256"/>
                    </a:ext>
                  </a:extLst>
                </a:gridCol>
                <a:gridCol w="1016041">
                  <a:extLst>
                    <a:ext uri="{9D8B030D-6E8A-4147-A177-3AD203B41FA5}">
                      <a16:colId xmlns:a16="http://schemas.microsoft.com/office/drawing/2014/main" val="2473303961"/>
                    </a:ext>
                  </a:extLst>
                </a:gridCol>
                <a:gridCol w="1016041">
                  <a:extLst>
                    <a:ext uri="{9D8B030D-6E8A-4147-A177-3AD203B41FA5}">
                      <a16:colId xmlns:a16="http://schemas.microsoft.com/office/drawing/2014/main" val="3729894928"/>
                    </a:ext>
                  </a:extLst>
                </a:gridCol>
                <a:gridCol w="1016041">
                  <a:extLst>
                    <a:ext uri="{9D8B030D-6E8A-4147-A177-3AD203B41FA5}">
                      <a16:colId xmlns:a16="http://schemas.microsoft.com/office/drawing/2014/main" val="616122924"/>
                    </a:ext>
                  </a:extLst>
                </a:gridCol>
                <a:gridCol w="1016041">
                  <a:extLst>
                    <a:ext uri="{9D8B030D-6E8A-4147-A177-3AD203B41FA5}">
                      <a16:colId xmlns:a16="http://schemas.microsoft.com/office/drawing/2014/main" val="1278930645"/>
                    </a:ext>
                  </a:extLst>
                </a:gridCol>
              </a:tblGrid>
              <a:tr h="50088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SUN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MON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TUES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WED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THURS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FRI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SAT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924133"/>
                  </a:ext>
                </a:extLst>
              </a:tr>
              <a:tr h="726281"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87770084"/>
                  </a:ext>
                </a:extLst>
              </a:tr>
              <a:tr h="726281"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8553901"/>
                  </a:ext>
                </a:extLst>
              </a:tr>
              <a:tr h="726281"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1971113"/>
                  </a:ext>
                </a:extLst>
              </a:tr>
              <a:tr h="726281"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4935856"/>
                  </a:ext>
                </a:extLst>
              </a:tr>
              <a:tr h="726281"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9711199"/>
                  </a:ext>
                </a:extLst>
              </a:tr>
              <a:tr h="726281"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6295352"/>
                  </a:ext>
                </a:extLst>
              </a:tr>
            </a:tbl>
          </a:graphicData>
        </a:graphic>
      </p:graphicFrame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BD6184-7F08-4A15-9060-9AEC1A7448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“Everything is possible. The impossible just takes longer.” </a:t>
            </a:r>
          </a:p>
          <a:p>
            <a:r>
              <a:rPr lang="en-US" dirty="0"/>
              <a:t>- Dan Brown -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02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F99AF1D-AB95-4009-B916-B6C5267DE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2087" y="338035"/>
            <a:ext cx="11407826" cy="6181930"/>
          </a:xfrm>
          <a:prstGeom prst="rect">
            <a:avLst/>
          </a:prstGeom>
          <a:solidFill>
            <a:schemeClr val="dk1">
              <a:alpha val="5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E64C90-4C09-4B89-A77E-4C119432F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JUNE 2020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AF360BD-2AD5-4692-90D4-8B65650E89E1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577028509"/>
              </p:ext>
            </p:extLst>
          </p:nvPr>
        </p:nvGraphicFramePr>
        <p:xfrm>
          <a:off x="757238" y="1425575"/>
          <a:ext cx="10785831" cy="44067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40833">
                  <a:extLst>
                    <a:ext uri="{9D8B030D-6E8A-4147-A177-3AD203B41FA5}">
                      <a16:colId xmlns:a16="http://schemas.microsoft.com/office/drawing/2014/main" val="1659354200"/>
                    </a:ext>
                  </a:extLst>
                </a:gridCol>
                <a:gridCol w="1540833">
                  <a:extLst>
                    <a:ext uri="{9D8B030D-6E8A-4147-A177-3AD203B41FA5}">
                      <a16:colId xmlns:a16="http://schemas.microsoft.com/office/drawing/2014/main" val="653578200"/>
                    </a:ext>
                  </a:extLst>
                </a:gridCol>
                <a:gridCol w="1540833">
                  <a:extLst>
                    <a:ext uri="{9D8B030D-6E8A-4147-A177-3AD203B41FA5}">
                      <a16:colId xmlns:a16="http://schemas.microsoft.com/office/drawing/2014/main" val="567989573"/>
                    </a:ext>
                  </a:extLst>
                </a:gridCol>
                <a:gridCol w="1540833">
                  <a:extLst>
                    <a:ext uri="{9D8B030D-6E8A-4147-A177-3AD203B41FA5}">
                      <a16:colId xmlns:a16="http://schemas.microsoft.com/office/drawing/2014/main" val="2296291412"/>
                    </a:ext>
                  </a:extLst>
                </a:gridCol>
                <a:gridCol w="1540833">
                  <a:extLst>
                    <a:ext uri="{9D8B030D-6E8A-4147-A177-3AD203B41FA5}">
                      <a16:colId xmlns:a16="http://schemas.microsoft.com/office/drawing/2014/main" val="2121621253"/>
                    </a:ext>
                  </a:extLst>
                </a:gridCol>
                <a:gridCol w="1540833">
                  <a:extLst>
                    <a:ext uri="{9D8B030D-6E8A-4147-A177-3AD203B41FA5}">
                      <a16:colId xmlns:a16="http://schemas.microsoft.com/office/drawing/2014/main" val="292604246"/>
                    </a:ext>
                  </a:extLst>
                </a:gridCol>
                <a:gridCol w="1540833">
                  <a:extLst>
                    <a:ext uri="{9D8B030D-6E8A-4147-A177-3AD203B41FA5}">
                      <a16:colId xmlns:a16="http://schemas.microsoft.com/office/drawing/2014/main" val="1045662997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SUN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TUES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WED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THURS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FRI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SAT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4099125"/>
                  </a:ext>
                </a:extLst>
              </a:tr>
              <a:tr h="650630"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0242458"/>
                  </a:ext>
                </a:extLst>
              </a:tr>
              <a:tr h="650630"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6702413"/>
                  </a:ext>
                </a:extLst>
              </a:tr>
              <a:tr h="650630"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10322466"/>
                  </a:ext>
                </a:extLst>
              </a:tr>
              <a:tr h="650630"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1947438"/>
                  </a:ext>
                </a:extLst>
              </a:tr>
              <a:tr h="650630"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2032349"/>
                  </a:ext>
                </a:extLst>
              </a:tr>
              <a:tr h="650630"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4318826"/>
                  </a:ext>
                </a:extLst>
              </a:tr>
            </a:tbl>
          </a:graphicData>
        </a:graphic>
      </p:graphicFrame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F35560D-2D24-4CAE-AC66-575F2A4FA1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“The brain is wider than the sky.” - Emily Dickinson</a:t>
            </a:r>
          </a:p>
        </p:txBody>
      </p:sp>
    </p:spTree>
    <p:extLst>
      <p:ext uri="{BB962C8B-B14F-4D97-AF65-F5344CB8AC3E}">
        <p14:creationId xmlns:p14="http://schemas.microsoft.com/office/powerpoint/2010/main" val="846720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3C22F84-A1F4-4612-B837-2F5056A79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2087" y="338035"/>
            <a:ext cx="11407826" cy="6181930"/>
          </a:xfrm>
          <a:prstGeom prst="rect">
            <a:avLst/>
          </a:prstGeom>
          <a:solidFill>
            <a:schemeClr val="dk1">
              <a:alpha val="5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C9C33AA-13B2-4BEF-AFBC-4EC629B3C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JULY 2020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97169BD-0E19-44C5-BF2E-2EFBDECD9C47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575139684"/>
              </p:ext>
            </p:extLst>
          </p:nvPr>
        </p:nvGraphicFramePr>
        <p:xfrm>
          <a:off x="4184651" y="1655762"/>
          <a:ext cx="7169148" cy="468454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24164">
                  <a:extLst>
                    <a:ext uri="{9D8B030D-6E8A-4147-A177-3AD203B41FA5}">
                      <a16:colId xmlns:a16="http://schemas.microsoft.com/office/drawing/2014/main" val="3162490865"/>
                    </a:ext>
                  </a:extLst>
                </a:gridCol>
                <a:gridCol w="1024164">
                  <a:extLst>
                    <a:ext uri="{9D8B030D-6E8A-4147-A177-3AD203B41FA5}">
                      <a16:colId xmlns:a16="http://schemas.microsoft.com/office/drawing/2014/main" val="281407063"/>
                    </a:ext>
                  </a:extLst>
                </a:gridCol>
                <a:gridCol w="1024164">
                  <a:extLst>
                    <a:ext uri="{9D8B030D-6E8A-4147-A177-3AD203B41FA5}">
                      <a16:colId xmlns:a16="http://schemas.microsoft.com/office/drawing/2014/main" val="745781462"/>
                    </a:ext>
                  </a:extLst>
                </a:gridCol>
                <a:gridCol w="1024164">
                  <a:extLst>
                    <a:ext uri="{9D8B030D-6E8A-4147-A177-3AD203B41FA5}">
                      <a16:colId xmlns:a16="http://schemas.microsoft.com/office/drawing/2014/main" val="4199199028"/>
                    </a:ext>
                  </a:extLst>
                </a:gridCol>
                <a:gridCol w="1024164">
                  <a:extLst>
                    <a:ext uri="{9D8B030D-6E8A-4147-A177-3AD203B41FA5}">
                      <a16:colId xmlns:a16="http://schemas.microsoft.com/office/drawing/2014/main" val="515806705"/>
                    </a:ext>
                  </a:extLst>
                </a:gridCol>
                <a:gridCol w="1024164">
                  <a:extLst>
                    <a:ext uri="{9D8B030D-6E8A-4147-A177-3AD203B41FA5}">
                      <a16:colId xmlns:a16="http://schemas.microsoft.com/office/drawing/2014/main" val="1500238317"/>
                    </a:ext>
                  </a:extLst>
                </a:gridCol>
                <a:gridCol w="1024164">
                  <a:extLst>
                    <a:ext uri="{9D8B030D-6E8A-4147-A177-3AD203B41FA5}">
                      <a16:colId xmlns:a16="http://schemas.microsoft.com/office/drawing/2014/main" val="406973525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SUN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TUES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WED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THURS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FRI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SAT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5714379"/>
                  </a:ext>
                </a:extLst>
              </a:tr>
              <a:tr h="696938"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69865554"/>
                  </a:ext>
                </a:extLst>
              </a:tr>
              <a:tr h="696938"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9665458"/>
                  </a:ext>
                </a:extLst>
              </a:tr>
              <a:tr h="696938"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6855280"/>
                  </a:ext>
                </a:extLst>
              </a:tr>
              <a:tr h="696938"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4223016"/>
                  </a:ext>
                </a:extLst>
              </a:tr>
              <a:tr h="696938"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8369294"/>
                  </a:ext>
                </a:extLst>
              </a:tr>
              <a:tr h="696938"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7215456"/>
                  </a:ext>
                </a:extLst>
              </a:tr>
            </a:tbl>
          </a:graphicData>
        </a:graphic>
      </p:graphicFrame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AD61A45-F5C0-4884-B103-9045787999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“It is not in the stars to hold our destiny but in ourselves.”</a:t>
            </a:r>
          </a:p>
          <a:p>
            <a:r>
              <a:rPr lang="en-US" dirty="0"/>
              <a:t>- William Shakespeare -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942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97A6ED-8171-48A1-AE63-CE65FD3C76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2087" y="338035"/>
            <a:ext cx="11407826" cy="6181930"/>
          </a:xfrm>
          <a:prstGeom prst="rect">
            <a:avLst/>
          </a:prstGeom>
          <a:solidFill>
            <a:schemeClr val="dk1">
              <a:alpha val="5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C0F319-F902-4EB4-A945-68C1DEA43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AUGUST 2020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4999CDC-404B-45C3-A6D7-A2B0F0B57EF1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132183403"/>
              </p:ext>
            </p:extLst>
          </p:nvPr>
        </p:nvGraphicFramePr>
        <p:xfrm>
          <a:off x="600076" y="1455738"/>
          <a:ext cx="7288568" cy="470344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41224">
                  <a:extLst>
                    <a:ext uri="{9D8B030D-6E8A-4147-A177-3AD203B41FA5}">
                      <a16:colId xmlns:a16="http://schemas.microsoft.com/office/drawing/2014/main" val="1263623405"/>
                    </a:ext>
                  </a:extLst>
                </a:gridCol>
                <a:gridCol w="1041224">
                  <a:extLst>
                    <a:ext uri="{9D8B030D-6E8A-4147-A177-3AD203B41FA5}">
                      <a16:colId xmlns:a16="http://schemas.microsoft.com/office/drawing/2014/main" val="3088361273"/>
                    </a:ext>
                  </a:extLst>
                </a:gridCol>
                <a:gridCol w="1041224">
                  <a:extLst>
                    <a:ext uri="{9D8B030D-6E8A-4147-A177-3AD203B41FA5}">
                      <a16:colId xmlns:a16="http://schemas.microsoft.com/office/drawing/2014/main" val="3127071086"/>
                    </a:ext>
                  </a:extLst>
                </a:gridCol>
                <a:gridCol w="1041224">
                  <a:extLst>
                    <a:ext uri="{9D8B030D-6E8A-4147-A177-3AD203B41FA5}">
                      <a16:colId xmlns:a16="http://schemas.microsoft.com/office/drawing/2014/main" val="2332805167"/>
                    </a:ext>
                  </a:extLst>
                </a:gridCol>
                <a:gridCol w="1041224">
                  <a:extLst>
                    <a:ext uri="{9D8B030D-6E8A-4147-A177-3AD203B41FA5}">
                      <a16:colId xmlns:a16="http://schemas.microsoft.com/office/drawing/2014/main" val="1074738744"/>
                    </a:ext>
                  </a:extLst>
                </a:gridCol>
                <a:gridCol w="1041224">
                  <a:extLst>
                    <a:ext uri="{9D8B030D-6E8A-4147-A177-3AD203B41FA5}">
                      <a16:colId xmlns:a16="http://schemas.microsoft.com/office/drawing/2014/main" val="72514772"/>
                    </a:ext>
                  </a:extLst>
                </a:gridCol>
                <a:gridCol w="1041224">
                  <a:extLst>
                    <a:ext uri="{9D8B030D-6E8A-4147-A177-3AD203B41FA5}">
                      <a16:colId xmlns:a16="http://schemas.microsoft.com/office/drawing/2014/main" val="3215997534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SUN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TUES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WED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THURS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FRI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SAT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45359106"/>
                  </a:ext>
                </a:extLst>
              </a:tr>
              <a:tr h="700087"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070598"/>
                  </a:ext>
                </a:extLst>
              </a:tr>
              <a:tr h="700087"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19441338"/>
                  </a:ext>
                </a:extLst>
              </a:tr>
              <a:tr h="700087"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4420113"/>
                  </a:ext>
                </a:extLst>
              </a:tr>
              <a:tr h="700087"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01638837"/>
                  </a:ext>
                </a:extLst>
              </a:tr>
              <a:tr h="700087"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5974798"/>
                  </a:ext>
                </a:extLst>
              </a:tr>
              <a:tr h="700087"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31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0910956"/>
                  </a:ext>
                </a:extLst>
              </a:tr>
            </a:tbl>
          </a:graphicData>
        </a:graphic>
      </p:graphicFrame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FA25B7E-054E-4129-A4DE-09CABBC53F8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“If you want something you never had, you have to do something you’ve never done.” - Thomas Jefferson -</a:t>
            </a:r>
          </a:p>
        </p:txBody>
      </p:sp>
    </p:spTree>
    <p:extLst>
      <p:ext uri="{BB962C8B-B14F-4D97-AF65-F5344CB8AC3E}">
        <p14:creationId xmlns:p14="http://schemas.microsoft.com/office/powerpoint/2010/main" val="3556191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064E6C1-7BEA-4AA5-A862-ADDBE2D79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2087" y="338035"/>
            <a:ext cx="11407826" cy="6181930"/>
          </a:xfrm>
          <a:prstGeom prst="rect">
            <a:avLst/>
          </a:prstGeom>
          <a:solidFill>
            <a:schemeClr val="dk1">
              <a:alpha val="5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EC18CC-4189-4E4D-A9A2-4BB980D72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SEPTEMBER 2020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C65EB9C-BFFD-46A1-8EC6-DCED9ECDA278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854217930"/>
              </p:ext>
            </p:extLst>
          </p:nvPr>
        </p:nvGraphicFramePr>
        <p:xfrm>
          <a:off x="757239" y="1425574"/>
          <a:ext cx="10677674" cy="404535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525382">
                  <a:extLst>
                    <a:ext uri="{9D8B030D-6E8A-4147-A177-3AD203B41FA5}">
                      <a16:colId xmlns:a16="http://schemas.microsoft.com/office/drawing/2014/main" val="2738218136"/>
                    </a:ext>
                  </a:extLst>
                </a:gridCol>
                <a:gridCol w="1525382">
                  <a:extLst>
                    <a:ext uri="{9D8B030D-6E8A-4147-A177-3AD203B41FA5}">
                      <a16:colId xmlns:a16="http://schemas.microsoft.com/office/drawing/2014/main" val="1585190134"/>
                    </a:ext>
                  </a:extLst>
                </a:gridCol>
                <a:gridCol w="1525382">
                  <a:extLst>
                    <a:ext uri="{9D8B030D-6E8A-4147-A177-3AD203B41FA5}">
                      <a16:colId xmlns:a16="http://schemas.microsoft.com/office/drawing/2014/main" val="4217696405"/>
                    </a:ext>
                  </a:extLst>
                </a:gridCol>
                <a:gridCol w="1525382">
                  <a:extLst>
                    <a:ext uri="{9D8B030D-6E8A-4147-A177-3AD203B41FA5}">
                      <a16:colId xmlns:a16="http://schemas.microsoft.com/office/drawing/2014/main" val="2146303200"/>
                    </a:ext>
                  </a:extLst>
                </a:gridCol>
                <a:gridCol w="1525382">
                  <a:extLst>
                    <a:ext uri="{9D8B030D-6E8A-4147-A177-3AD203B41FA5}">
                      <a16:colId xmlns:a16="http://schemas.microsoft.com/office/drawing/2014/main" val="2953960085"/>
                    </a:ext>
                  </a:extLst>
                </a:gridCol>
                <a:gridCol w="1525382">
                  <a:extLst>
                    <a:ext uri="{9D8B030D-6E8A-4147-A177-3AD203B41FA5}">
                      <a16:colId xmlns:a16="http://schemas.microsoft.com/office/drawing/2014/main" val="3658958364"/>
                    </a:ext>
                  </a:extLst>
                </a:gridCol>
                <a:gridCol w="1525382">
                  <a:extLst>
                    <a:ext uri="{9D8B030D-6E8A-4147-A177-3AD203B41FA5}">
                      <a16:colId xmlns:a16="http://schemas.microsoft.com/office/drawing/2014/main" val="3714446802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SUN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TUES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WED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THURS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FRI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SAT</a:t>
                      </a:r>
                    </a:p>
                  </a:txBody>
                  <a:tcPr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6489337"/>
                  </a:ext>
                </a:extLst>
              </a:tr>
              <a:tr h="590405"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9291709"/>
                  </a:ext>
                </a:extLst>
              </a:tr>
              <a:tr h="590405"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9112164"/>
                  </a:ext>
                </a:extLst>
              </a:tr>
              <a:tr h="590405"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0787546"/>
                  </a:ext>
                </a:extLst>
              </a:tr>
              <a:tr h="590405"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23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24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25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26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1286577"/>
                  </a:ext>
                </a:extLst>
              </a:tr>
              <a:tr h="590405"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27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28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aseline="8000" dirty="0">
                          <a:solidFill>
                            <a:schemeClr val="bg1"/>
                          </a:solidFill>
                        </a:rPr>
                        <a:t>30</a:t>
                      </a:r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0522062"/>
                  </a:ext>
                </a:extLst>
              </a:tr>
              <a:tr h="590405"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0350283"/>
                  </a:ext>
                </a:extLst>
              </a:tr>
            </a:tbl>
          </a:graphicData>
        </a:graphic>
      </p:graphicFrame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0F41CF6-0BF9-427C-9436-9B5A694511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“The greatest thing in the world is to know how to belong to oneself.” - Michel de Montaigne</a:t>
            </a:r>
          </a:p>
        </p:txBody>
      </p:sp>
    </p:spTree>
    <p:extLst>
      <p:ext uri="{BB962C8B-B14F-4D97-AF65-F5344CB8AC3E}">
        <p14:creationId xmlns:p14="http://schemas.microsoft.com/office/powerpoint/2010/main" val="140987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7">
      <a:majorFont>
        <a:latin typeface="The Serif Hand Black"/>
        <a:ea typeface=""/>
        <a:cs typeface=""/>
      </a:majorFont>
      <a:minorFont>
        <a:latin typeface="The Hand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A52FF3F-F918-4AD1-9B28-FD4F34D7F7DC}"/>
</file>

<file path=customXml/itemProps2.xml><?xml version="1.0" encoding="utf-8"?>
<ds:datastoreItem xmlns:ds="http://schemas.openxmlformats.org/officeDocument/2006/customXml" ds:itemID="{BEF01E2F-5DA5-46CB-85B4-4C01BB33323B}"/>
</file>

<file path=customXml/itemProps3.xml><?xml version="1.0" encoding="utf-8"?>
<ds:datastoreItem xmlns:ds="http://schemas.openxmlformats.org/officeDocument/2006/customXml" ds:itemID="{5A2B4D73-2AE1-4E4D-9E0A-3599B7F627D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685</Words>
  <Application>Microsoft Office PowerPoint</Application>
  <PresentationFormat>Widescreen</PresentationFormat>
  <Paragraphs>482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The Hand Black</vt:lpstr>
      <vt:lpstr>The Serif Hand Black</vt:lpstr>
      <vt:lpstr>Office Theme</vt:lpstr>
      <vt:lpstr>JANUARY 2020</vt:lpstr>
      <vt:lpstr>FEBRUARY 2020</vt:lpstr>
      <vt:lpstr>MARCH 2020</vt:lpstr>
      <vt:lpstr>APRIL 2020</vt:lpstr>
      <vt:lpstr>MAY 2020</vt:lpstr>
      <vt:lpstr>JUNE 2020</vt:lpstr>
      <vt:lpstr>JULY 2020</vt:lpstr>
      <vt:lpstr>AUGUST 2020</vt:lpstr>
      <vt:lpstr>SEPTEMBER 2020</vt:lpstr>
      <vt:lpstr>OCTOBER 2020</vt:lpstr>
      <vt:lpstr>NOVEMBER 2020</vt:lpstr>
      <vt:lpstr>DECEMBER 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2020-06-23T19:31:16Z</dcterms:created>
  <dcterms:modified xsi:type="dcterms:W3CDTF">2020-06-23T19:31:28Z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