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1259" r:id="rId2"/>
  </p:sldIdLst>
  <p:sldSz cx="12192000" cy="6858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97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3E3E3"/>
    <a:srgbClr val="F0F0F0"/>
    <a:srgbClr val="B6A038"/>
    <a:srgbClr val="C13E45"/>
    <a:srgbClr val="545454"/>
    <a:srgbClr val="C2C2C2"/>
    <a:srgbClr val="000000"/>
    <a:srgbClr val="B452AA"/>
    <a:srgbClr val="8656B6"/>
    <a:srgbClr val="525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2" autoAdjust="0"/>
    <p:restoredTop sz="97376" autoAdjust="0"/>
  </p:normalViewPr>
  <p:slideViewPr>
    <p:cSldViewPr>
      <p:cViewPr>
        <p:scale>
          <a:sx n="100" d="100"/>
          <a:sy n="100" d="100"/>
        </p:scale>
        <p:origin x="1240" y="440"/>
      </p:cViewPr>
      <p:guideLst>
        <p:guide orient="horz" pos="2160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0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tags" Target="tags/tag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DFFCBB-3A13-A449-B8FB-532BA4338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90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19B4E25-CB53-6E43-BFD4-6E0587202A58}"/>
              </a:ext>
            </a:extLst>
          </p:cNvPr>
          <p:cNvGrpSpPr/>
          <p:nvPr userDrawn="1"/>
        </p:nvGrpSpPr>
        <p:grpSpPr>
          <a:xfrm>
            <a:off x="63500" y="1199253"/>
            <a:ext cx="1989428" cy="1524000"/>
            <a:chOff x="63500" y="1058435"/>
            <a:chExt cx="1989428" cy="1524000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A179FAC4-5333-DA44-91B9-13B10461ED9C}"/>
                </a:ext>
              </a:extLst>
            </p:cNvPr>
            <p:cNvSpPr>
              <a:spLocks/>
            </p:cNvSpPr>
            <p:nvPr/>
          </p:nvSpPr>
          <p:spPr bwMode="auto">
            <a:xfrm rot="21480000">
              <a:off x="126517" y="1104066"/>
              <a:ext cx="1926411" cy="1478369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>
                    <a:alpha val="58000"/>
                  </a:srgbClr>
                </a:gs>
                <a:gs pos="100000">
                  <a:srgbClr val="949494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548CEE5-0E94-BA45-A471-E66AB2B0AF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0" y="1058435"/>
              <a:ext cx="1964153" cy="1507334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31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BED363A-F6E0-B34C-93D3-840DA908687C}"/>
              </a:ext>
            </a:extLst>
          </p:cNvPr>
          <p:cNvGrpSpPr/>
          <p:nvPr/>
        </p:nvGrpSpPr>
        <p:grpSpPr>
          <a:xfrm rot="21411205">
            <a:off x="2046928" y="1108668"/>
            <a:ext cx="1989428" cy="1524000"/>
            <a:chOff x="685800" y="533400"/>
            <a:chExt cx="4016605" cy="263325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4815A662-0EF3-D34D-B292-43D385887704}"/>
                </a:ext>
              </a:extLst>
            </p:cNvPr>
            <p:cNvSpPr>
              <a:spLocks/>
            </p:cNvSpPr>
            <p:nvPr/>
          </p:nvSpPr>
          <p:spPr bwMode="auto">
            <a:xfrm rot="-120000">
              <a:off x="813030" y="612243"/>
              <a:ext cx="3889375" cy="2554412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>
                    <a:alpha val="58000"/>
                  </a:srgbClr>
                </a:gs>
                <a:gs pos="100000">
                  <a:srgbClr val="949494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8F92E3CF-40B0-6840-BCBF-80055217A3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" y="533400"/>
              <a:ext cx="3965575" cy="2604458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3100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B79B568-8D9D-6B4C-A8FB-E84A29D4C915}"/>
              </a:ext>
            </a:extLst>
          </p:cNvPr>
          <p:cNvGrpSpPr/>
          <p:nvPr/>
        </p:nvGrpSpPr>
        <p:grpSpPr>
          <a:xfrm>
            <a:off x="4064000" y="1275453"/>
            <a:ext cx="1989428" cy="1524000"/>
            <a:chOff x="685800" y="533400"/>
            <a:chExt cx="4016605" cy="2633255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E6A2125F-0925-1547-8A9C-EC3D2089A7EF}"/>
                </a:ext>
              </a:extLst>
            </p:cNvPr>
            <p:cNvSpPr>
              <a:spLocks/>
            </p:cNvSpPr>
            <p:nvPr/>
          </p:nvSpPr>
          <p:spPr bwMode="auto">
            <a:xfrm rot="-120000">
              <a:off x="813030" y="612243"/>
              <a:ext cx="3889375" cy="2554412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>
                    <a:alpha val="58000"/>
                  </a:srgbClr>
                </a:gs>
                <a:gs pos="100000">
                  <a:srgbClr val="949494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4F4111F9-9BB6-6F46-91E5-A1210CA5F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" y="533400"/>
              <a:ext cx="3965575" cy="2604458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31000">
                  <a:schemeClr val="accent3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B97CAE9-300C-1B44-9211-F2503E023D3B}"/>
              </a:ext>
            </a:extLst>
          </p:cNvPr>
          <p:cNvGrpSpPr/>
          <p:nvPr/>
        </p:nvGrpSpPr>
        <p:grpSpPr>
          <a:xfrm rot="21411205">
            <a:off x="6110964" y="1030985"/>
            <a:ext cx="1942491" cy="1524000"/>
            <a:chOff x="685800" y="533400"/>
            <a:chExt cx="4016605" cy="2633255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6EA2D931-26A3-5B40-9DBF-252B46E08702}"/>
                </a:ext>
              </a:extLst>
            </p:cNvPr>
            <p:cNvSpPr>
              <a:spLocks/>
            </p:cNvSpPr>
            <p:nvPr/>
          </p:nvSpPr>
          <p:spPr bwMode="auto">
            <a:xfrm rot="-120000">
              <a:off x="813030" y="612243"/>
              <a:ext cx="3889375" cy="2554412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>
                    <a:alpha val="58000"/>
                  </a:srgbClr>
                </a:gs>
                <a:gs pos="100000">
                  <a:srgbClr val="949494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01AD765-42B8-6E40-9D9B-39A80C7EB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" y="533400"/>
              <a:ext cx="3965575" cy="2604458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31000">
                  <a:schemeClr val="accent4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CF0F034-B913-1A48-AD2F-86D867D6F78A}"/>
              </a:ext>
            </a:extLst>
          </p:cNvPr>
          <p:cNvGrpSpPr/>
          <p:nvPr/>
        </p:nvGrpSpPr>
        <p:grpSpPr>
          <a:xfrm rot="21332772">
            <a:off x="8095269" y="1133632"/>
            <a:ext cx="1989428" cy="1524000"/>
            <a:chOff x="685800" y="533400"/>
            <a:chExt cx="4016605" cy="2633255"/>
          </a:xfrm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D8E1F828-8154-2048-8CB0-88A8E7706EB5}"/>
                </a:ext>
              </a:extLst>
            </p:cNvPr>
            <p:cNvSpPr>
              <a:spLocks/>
            </p:cNvSpPr>
            <p:nvPr/>
          </p:nvSpPr>
          <p:spPr bwMode="auto">
            <a:xfrm rot="-120000">
              <a:off x="813030" y="612243"/>
              <a:ext cx="3889375" cy="2554412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>
                    <a:alpha val="58000"/>
                  </a:srgbClr>
                </a:gs>
                <a:gs pos="100000">
                  <a:srgbClr val="949494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E34EAD7-37FB-3345-A3F3-4990B3087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" y="533400"/>
              <a:ext cx="3965575" cy="2604458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/>
                </a:gs>
                <a:gs pos="30000">
                  <a:schemeClr val="accent2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08E92AA-45E2-6948-875A-8BEAB781B98C}"/>
              </a:ext>
            </a:extLst>
          </p:cNvPr>
          <p:cNvGrpSpPr/>
          <p:nvPr/>
        </p:nvGrpSpPr>
        <p:grpSpPr>
          <a:xfrm>
            <a:off x="10134600" y="1275453"/>
            <a:ext cx="1989428" cy="1524000"/>
            <a:chOff x="685800" y="533400"/>
            <a:chExt cx="4016605" cy="2633255"/>
          </a:xfrm>
        </p:grpSpPr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F095F06F-D526-3B4A-A00C-5EDE3088C10A}"/>
                </a:ext>
              </a:extLst>
            </p:cNvPr>
            <p:cNvSpPr>
              <a:spLocks/>
            </p:cNvSpPr>
            <p:nvPr/>
          </p:nvSpPr>
          <p:spPr bwMode="auto">
            <a:xfrm rot="-120000">
              <a:off x="813030" y="612243"/>
              <a:ext cx="3889375" cy="2554412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>
                    <a:alpha val="58000"/>
                  </a:srgbClr>
                </a:gs>
                <a:gs pos="100000">
                  <a:srgbClr val="949494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A9BB29F2-DF5F-954D-BA78-C98A81B62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800" y="533400"/>
              <a:ext cx="3965575" cy="2604458"/>
            </a:xfrm>
            <a:custGeom>
              <a:avLst/>
              <a:gdLst/>
              <a:ahLst/>
              <a:cxnLst>
                <a:cxn ang="0">
                  <a:pos x="3266" y="105"/>
                </a:cxn>
                <a:cxn ang="0">
                  <a:pos x="3266" y="355"/>
                </a:cxn>
                <a:cxn ang="0">
                  <a:pos x="3266" y="355"/>
                </a:cxn>
                <a:cxn ang="0">
                  <a:pos x="3257" y="494"/>
                </a:cxn>
                <a:cxn ang="0">
                  <a:pos x="3246" y="623"/>
                </a:cxn>
                <a:cxn ang="0">
                  <a:pos x="3236" y="753"/>
                </a:cxn>
                <a:cxn ang="0">
                  <a:pos x="3236" y="753"/>
                </a:cxn>
                <a:cxn ang="0">
                  <a:pos x="3225" y="859"/>
                </a:cxn>
                <a:cxn ang="0">
                  <a:pos x="3213" y="1039"/>
                </a:cxn>
                <a:cxn ang="0">
                  <a:pos x="3181" y="1509"/>
                </a:cxn>
                <a:cxn ang="0">
                  <a:pos x="3138" y="2145"/>
                </a:cxn>
                <a:cxn ang="0">
                  <a:pos x="3138" y="2145"/>
                </a:cxn>
                <a:cxn ang="0">
                  <a:pos x="2054" y="2111"/>
                </a:cxn>
                <a:cxn ang="0">
                  <a:pos x="1241" y="2084"/>
                </a:cxn>
                <a:cxn ang="0">
                  <a:pos x="733" y="2067"/>
                </a:cxn>
                <a:cxn ang="0">
                  <a:pos x="733" y="2067"/>
                </a:cxn>
                <a:cxn ang="0">
                  <a:pos x="611" y="2061"/>
                </a:cxn>
                <a:cxn ang="0">
                  <a:pos x="486" y="2054"/>
                </a:cxn>
                <a:cxn ang="0">
                  <a:pos x="248" y="2037"/>
                </a:cxn>
                <a:cxn ang="0">
                  <a:pos x="0" y="2017"/>
                </a:cxn>
                <a:cxn ang="0">
                  <a:pos x="0" y="2017"/>
                </a:cxn>
                <a:cxn ang="0">
                  <a:pos x="110" y="597"/>
                </a:cxn>
                <a:cxn ang="0">
                  <a:pos x="110" y="597"/>
                </a:cxn>
                <a:cxn ang="0">
                  <a:pos x="121" y="449"/>
                </a:cxn>
                <a:cxn ang="0">
                  <a:pos x="130" y="327"/>
                </a:cxn>
                <a:cxn ang="0">
                  <a:pos x="135" y="211"/>
                </a:cxn>
                <a:cxn ang="0">
                  <a:pos x="153" y="0"/>
                </a:cxn>
                <a:cxn ang="0">
                  <a:pos x="3266" y="105"/>
                </a:cxn>
              </a:cxnLst>
              <a:rect l="0" t="0" r="r" b="b"/>
              <a:pathLst>
                <a:path w="3266" h="2145">
                  <a:moveTo>
                    <a:pt x="3266" y="105"/>
                  </a:moveTo>
                  <a:lnTo>
                    <a:pt x="3266" y="355"/>
                  </a:lnTo>
                  <a:lnTo>
                    <a:pt x="3266" y="355"/>
                  </a:lnTo>
                  <a:lnTo>
                    <a:pt x="3257" y="494"/>
                  </a:lnTo>
                  <a:lnTo>
                    <a:pt x="3246" y="623"/>
                  </a:lnTo>
                  <a:lnTo>
                    <a:pt x="3236" y="753"/>
                  </a:lnTo>
                  <a:lnTo>
                    <a:pt x="3236" y="753"/>
                  </a:lnTo>
                  <a:lnTo>
                    <a:pt x="3225" y="859"/>
                  </a:lnTo>
                  <a:lnTo>
                    <a:pt x="3213" y="1039"/>
                  </a:lnTo>
                  <a:lnTo>
                    <a:pt x="3181" y="1509"/>
                  </a:lnTo>
                  <a:lnTo>
                    <a:pt x="3138" y="2145"/>
                  </a:lnTo>
                  <a:lnTo>
                    <a:pt x="3138" y="2145"/>
                  </a:lnTo>
                  <a:lnTo>
                    <a:pt x="2054" y="2111"/>
                  </a:lnTo>
                  <a:lnTo>
                    <a:pt x="1241" y="2084"/>
                  </a:lnTo>
                  <a:lnTo>
                    <a:pt x="733" y="2067"/>
                  </a:lnTo>
                  <a:lnTo>
                    <a:pt x="733" y="2067"/>
                  </a:lnTo>
                  <a:lnTo>
                    <a:pt x="611" y="2061"/>
                  </a:lnTo>
                  <a:lnTo>
                    <a:pt x="486" y="2054"/>
                  </a:lnTo>
                  <a:lnTo>
                    <a:pt x="248" y="2037"/>
                  </a:lnTo>
                  <a:lnTo>
                    <a:pt x="0" y="2017"/>
                  </a:lnTo>
                  <a:lnTo>
                    <a:pt x="0" y="2017"/>
                  </a:lnTo>
                  <a:lnTo>
                    <a:pt x="110" y="597"/>
                  </a:lnTo>
                  <a:lnTo>
                    <a:pt x="110" y="597"/>
                  </a:lnTo>
                  <a:lnTo>
                    <a:pt x="121" y="449"/>
                  </a:lnTo>
                  <a:lnTo>
                    <a:pt x="130" y="327"/>
                  </a:lnTo>
                  <a:lnTo>
                    <a:pt x="135" y="211"/>
                  </a:lnTo>
                  <a:lnTo>
                    <a:pt x="153" y="0"/>
                  </a:lnTo>
                  <a:lnTo>
                    <a:pt x="3266" y="1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31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10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1BD1517-7399-EC40-A28E-EC088074CABA}"/>
              </a:ext>
            </a:extLst>
          </p:cNvPr>
          <p:cNvGrpSpPr/>
          <p:nvPr/>
        </p:nvGrpSpPr>
        <p:grpSpPr>
          <a:xfrm>
            <a:off x="533401" y="3385871"/>
            <a:ext cx="10988040" cy="402908"/>
            <a:chOff x="533401" y="3429001"/>
            <a:chExt cx="10988040" cy="402908"/>
          </a:xfrm>
          <a:solidFill>
            <a:schemeClr val="tx1"/>
          </a:solidFill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244FA413-FA63-404D-9AB0-A733490C0EFB}"/>
                </a:ext>
              </a:extLst>
            </p:cNvPr>
            <p:cNvGrpSpPr/>
            <p:nvPr/>
          </p:nvGrpSpPr>
          <p:grpSpPr>
            <a:xfrm rot="5400000">
              <a:off x="7921467" y="231935"/>
              <a:ext cx="326707" cy="6873241"/>
              <a:chOff x="6400800" y="3048000"/>
              <a:chExt cx="326707" cy="6873241"/>
            </a:xfrm>
            <a:grpFill/>
          </p:grpSpPr>
          <p:sp>
            <p:nvSpPr>
              <p:cNvPr id="62" name="Freeform 7">
                <a:extLst>
                  <a:ext uri="{FF2B5EF4-FFF2-40B4-BE49-F238E27FC236}">
                    <a16:creationId xmlns:a16="http://schemas.microsoft.com/office/drawing/2014/main" id="{4E6514B3-957A-6547-85F8-69DA8B7CA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0" y="3048000"/>
                <a:ext cx="326707" cy="321892"/>
              </a:xfrm>
              <a:custGeom>
                <a:avLst/>
                <a:gdLst/>
                <a:ahLst/>
                <a:cxnLst>
                  <a:cxn ang="0">
                    <a:pos x="124" y="515"/>
                  </a:cxn>
                  <a:cxn ang="0">
                    <a:pos x="183" y="467"/>
                  </a:cxn>
                  <a:cxn ang="0">
                    <a:pos x="230" y="415"/>
                  </a:cxn>
                  <a:cxn ang="0">
                    <a:pos x="265" y="359"/>
                  </a:cxn>
                  <a:cxn ang="0">
                    <a:pos x="295" y="302"/>
                  </a:cxn>
                  <a:cxn ang="0">
                    <a:pos x="306" y="272"/>
                  </a:cxn>
                  <a:cxn ang="0">
                    <a:pos x="345" y="204"/>
                  </a:cxn>
                  <a:cxn ang="0">
                    <a:pos x="354" y="185"/>
                  </a:cxn>
                  <a:cxn ang="0">
                    <a:pos x="352" y="180"/>
                  </a:cxn>
                  <a:cxn ang="0">
                    <a:pos x="330" y="182"/>
                  </a:cxn>
                  <a:cxn ang="0">
                    <a:pos x="337" y="185"/>
                  </a:cxn>
                  <a:cxn ang="0">
                    <a:pos x="372" y="230"/>
                  </a:cxn>
                  <a:cxn ang="0">
                    <a:pos x="441" y="330"/>
                  </a:cxn>
                  <a:cxn ang="0">
                    <a:pos x="478" y="380"/>
                  </a:cxn>
                  <a:cxn ang="0">
                    <a:pos x="552" y="474"/>
                  </a:cxn>
                  <a:cxn ang="0">
                    <a:pos x="591" y="521"/>
                  </a:cxn>
                  <a:cxn ang="0">
                    <a:pos x="811" y="780"/>
                  </a:cxn>
                  <a:cxn ang="0">
                    <a:pos x="882" y="869"/>
                  </a:cxn>
                  <a:cxn ang="0">
                    <a:pos x="865" y="793"/>
                  </a:cxn>
                  <a:cxn ang="0">
                    <a:pos x="843" y="721"/>
                  </a:cxn>
                  <a:cxn ang="0">
                    <a:pos x="817" y="650"/>
                  </a:cxn>
                  <a:cxn ang="0">
                    <a:pos x="752" y="513"/>
                  </a:cxn>
                  <a:cxn ang="0">
                    <a:pos x="676" y="382"/>
                  </a:cxn>
                  <a:cxn ang="0">
                    <a:pos x="635" y="315"/>
                  </a:cxn>
                  <a:cxn ang="0">
                    <a:pos x="595" y="250"/>
                  </a:cxn>
                  <a:cxn ang="0">
                    <a:pos x="535" y="144"/>
                  </a:cxn>
                  <a:cxn ang="0">
                    <a:pos x="491" y="87"/>
                  </a:cxn>
                  <a:cxn ang="0">
                    <a:pos x="454" y="48"/>
                  </a:cxn>
                  <a:cxn ang="0">
                    <a:pos x="432" y="28"/>
                  </a:cxn>
                  <a:cxn ang="0">
                    <a:pos x="396" y="7"/>
                  </a:cxn>
                  <a:cxn ang="0">
                    <a:pos x="359" y="0"/>
                  </a:cxn>
                  <a:cxn ang="0">
                    <a:pos x="322" y="2"/>
                  </a:cxn>
                  <a:cxn ang="0">
                    <a:pos x="285" y="11"/>
                  </a:cxn>
                  <a:cxn ang="0">
                    <a:pos x="250" y="28"/>
                  </a:cxn>
                  <a:cxn ang="0">
                    <a:pos x="222" y="46"/>
                  </a:cxn>
                  <a:cxn ang="0">
                    <a:pos x="200" y="69"/>
                  </a:cxn>
                  <a:cxn ang="0">
                    <a:pos x="185" y="89"/>
                  </a:cxn>
                  <a:cxn ang="0">
                    <a:pos x="157" y="128"/>
                  </a:cxn>
                  <a:cxn ang="0">
                    <a:pos x="111" y="207"/>
                  </a:cxn>
                  <a:cxn ang="0">
                    <a:pos x="89" y="246"/>
                  </a:cxn>
                  <a:cxn ang="0">
                    <a:pos x="50" y="309"/>
                  </a:cxn>
                  <a:cxn ang="0">
                    <a:pos x="13" y="367"/>
                  </a:cxn>
                  <a:cxn ang="0">
                    <a:pos x="2" y="395"/>
                  </a:cxn>
                  <a:cxn ang="0">
                    <a:pos x="0" y="422"/>
                  </a:cxn>
                  <a:cxn ang="0">
                    <a:pos x="9" y="450"/>
                  </a:cxn>
                  <a:cxn ang="0">
                    <a:pos x="33" y="476"/>
                  </a:cxn>
                  <a:cxn ang="0">
                    <a:pos x="46" y="485"/>
                  </a:cxn>
                  <a:cxn ang="0">
                    <a:pos x="98" y="513"/>
                  </a:cxn>
                  <a:cxn ang="0">
                    <a:pos x="111" y="517"/>
                  </a:cxn>
                  <a:cxn ang="0">
                    <a:pos x="122" y="517"/>
                  </a:cxn>
                  <a:cxn ang="0">
                    <a:pos x="124" y="515"/>
                  </a:cxn>
                </a:cxnLst>
                <a:rect l="0" t="0" r="r" b="b"/>
                <a:pathLst>
                  <a:path w="882" h="869">
                    <a:moveTo>
                      <a:pt x="124" y="515"/>
                    </a:moveTo>
                    <a:lnTo>
                      <a:pt x="124" y="515"/>
                    </a:lnTo>
                    <a:lnTo>
                      <a:pt x="156" y="491"/>
                    </a:lnTo>
                    <a:lnTo>
                      <a:pt x="183" y="467"/>
                    </a:lnTo>
                    <a:lnTo>
                      <a:pt x="207" y="441"/>
                    </a:lnTo>
                    <a:lnTo>
                      <a:pt x="230" y="415"/>
                    </a:lnTo>
                    <a:lnTo>
                      <a:pt x="248" y="387"/>
                    </a:lnTo>
                    <a:lnTo>
                      <a:pt x="265" y="359"/>
                    </a:lnTo>
                    <a:lnTo>
                      <a:pt x="280" y="332"/>
                    </a:lnTo>
                    <a:lnTo>
                      <a:pt x="295" y="302"/>
                    </a:lnTo>
                    <a:lnTo>
                      <a:pt x="295" y="302"/>
                    </a:lnTo>
                    <a:lnTo>
                      <a:pt x="306" y="272"/>
                    </a:lnTo>
                    <a:lnTo>
                      <a:pt x="319" y="246"/>
                    </a:lnTo>
                    <a:lnTo>
                      <a:pt x="345" y="204"/>
                    </a:lnTo>
                    <a:lnTo>
                      <a:pt x="352" y="191"/>
                    </a:lnTo>
                    <a:lnTo>
                      <a:pt x="354" y="185"/>
                    </a:lnTo>
                    <a:lnTo>
                      <a:pt x="354" y="182"/>
                    </a:lnTo>
                    <a:lnTo>
                      <a:pt x="352" y="180"/>
                    </a:lnTo>
                    <a:lnTo>
                      <a:pt x="346" y="178"/>
                    </a:lnTo>
                    <a:lnTo>
                      <a:pt x="330" y="182"/>
                    </a:lnTo>
                    <a:lnTo>
                      <a:pt x="330" y="182"/>
                    </a:lnTo>
                    <a:lnTo>
                      <a:pt x="337" y="185"/>
                    </a:lnTo>
                    <a:lnTo>
                      <a:pt x="346" y="195"/>
                    </a:lnTo>
                    <a:lnTo>
                      <a:pt x="372" y="230"/>
                    </a:lnTo>
                    <a:lnTo>
                      <a:pt x="406" y="278"/>
                    </a:lnTo>
                    <a:lnTo>
                      <a:pt x="441" y="330"/>
                    </a:lnTo>
                    <a:lnTo>
                      <a:pt x="441" y="330"/>
                    </a:lnTo>
                    <a:lnTo>
                      <a:pt x="478" y="380"/>
                    </a:lnTo>
                    <a:lnTo>
                      <a:pt x="515" y="428"/>
                    </a:lnTo>
                    <a:lnTo>
                      <a:pt x="552" y="474"/>
                    </a:lnTo>
                    <a:lnTo>
                      <a:pt x="591" y="521"/>
                    </a:lnTo>
                    <a:lnTo>
                      <a:pt x="591" y="521"/>
                    </a:lnTo>
                    <a:lnTo>
                      <a:pt x="739" y="693"/>
                    </a:lnTo>
                    <a:lnTo>
                      <a:pt x="811" y="780"/>
                    </a:lnTo>
                    <a:lnTo>
                      <a:pt x="882" y="869"/>
                    </a:lnTo>
                    <a:lnTo>
                      <a:pt x="882" y="869"/>
                    </a:lnTo>
                    <a:lnTo>
                      <a:pt x="874" y="830"/>
                    </a:lnTo>
                    <a:lnTo>
                      <a:pt x="865" y="793"/>
                    </a:lnTo>
                    <a:lnTo>
                      <a:pt x="854" y="756"/>
                    </a:lnTo>
                    <a:lnTo>
                      <a:pt x="843" y="721"/>
                    </a:lnTo>
                    <a:lnTo>
                      <a:pt x="830" y="685"/>
                    </a:lnTo>
                    <a:lnTo>
                      <a:pt x="817" y="650"/>
                    </a:lnTo>
                    <a:lnTo>
                      <a:pt x="785" y="582"/>
                    </a:lnTo>
                    <a:lnTo>
                      <a:pt x="752" y="513"/>
                    </a:lnTo>
                    <a:lnTo>
                      <a:pt x="715" y="446"/>
                    </a:lnTo>
                    <a:lnTo>
                      <a:pt x="676" y="382"/>
                    </a:lnTo>
                    <a:lnTo>
                      <a:pt x="635" y="315"/>
                    </a:lnTo>
                    <a:lnTo>
                      <a:pt x="635" y="315"/>
                    </a:lnTo>
                    <a:lnTo>
                      <a:pt x="613" y="283"/>
                    </a:lnTo>
                    <a:lnTo>
                      <a:pt x="595" y="250"/>
                    </a:lnTo>
                    <a:lnTo>
                      <a:pt x="558" y="180"/>
                    </a:lnTo>
                    <a:lnTo>
                      <a:pt x="535" y="144"/>
                    </a:lnTo>
                    <a:lnTo>
                      <a:pt x="508" y="106"/>
                    </a:lnTo>
                    <a:lnTo>
                      <a:pt x="491" y="87"/>
                    </a:lnTo>
                    <a:lnTo>
                      <a:pt x="474" y="67"/>
                    </a:lnTo>
                    <a:lnTo>
                      <a:pt x="454" y="48"/>
                    </a:lnTo>
                    <a:lnTo>
                      <a:pt x="432" y="28"/>
                    </a:lnTo>
                    <a:lnTo>
                      <a:pt x="432" y="28"/>
                    </a:lnTo>
                    <a:lnTo>
                      <a:pt x="415" y="17"/>
                    </a:lnTo>
                    <a:lnTo>
                      <a:pt x="396" y="7"/>
                    </a:lnTo>
                    <a:lnTo>
                      <a:pt x="378" y="2"/>
                    </a:lnTo>
                    <a:lnTo>
                      <a:pt x="359" y="0"/>
                    </a:lnTo>
                    <a:lnTo>
                      <a:pt x="341" y="0"/>
                    </a:lnTo>
                    <a:lnTo>
                      <a:pt x="322" y="2"/>
                    </a:lnTo>
                    <a:lnTo>
                      <a:pt x="304" y="6"/>
                    </a:lnTo>
                    <a:lnTo>
                      <a:pt x="285" y="11"/>
                    </a:lnTo>
                    <a:lnTo>
                      <a:pt x="267" y="19"/>
                    </a:lnTo>
                    <a:lnTo>
                      <a:pt x="250" y="28"/>
                    </a:lnTo>
                    <a:lnTo>
                      <a:pt x="235" y="37"/>
                    </a:lnTo>
                    <a:lnTo>
                      <a:pt x="222" y="46"/>
                    </a:lnTo>
                    <a:lnTo>
                      <a:pt x="209" y="57"/>
                    </a:lnTo>
                    <a:lnTo>
                      <a:pt x="200" y="69"/>
                    </a:lnTo>
                    <a:lnTo>
                      <a:pt x="191" y="78"/>
                    </a:lnTo>
                    <a:lnTo>
                      <a:pt x="185" y="89"/>
                    </a:lnTo>
                    <a:lnTo>
                      <a:pt x="185" y="89"/>
                    </a:lnTo>
                    <a:lnTo>
                      <a:pt x="157" y="128"/>
                    </a:lnTo>
                    <a:lnTo>
                      <a:pt x="133" y="169"/>
                    </a:lnTo>
                    <a:lnTo>
                      <a:pt x="111" y="207"/>
                    </a:lnTo>
                    <a:lnTo>
                      <a:pt x="89" y="246"/>
                    </a:lnTo>
                    <a:lnTo>
                      <a:pt x="89" y="246"/>
                    </a:lnTo>
                    <a:lnTo>
                      <a:pt x="70" y="278"/>
                    </a:lnTo>
                    <a:lnTo>
                      <a:pt x="50" y="309"/>
                    </a:lnTo>
                    <a:lnTo>
                      <a:pt x="30" y="339"/>
                    </a:lnTo>
                    <a:lnTo>
                      <a:pt x="13" y="367"/>
                    </a:lnTo>
                    <a:lnTo>
                      <a:pt x="7" y="382"/>
                    </a:lnTo>
                    <a:lnTo>
                      <a:pt x="2" y="395"/>
                    </a:lnTo>
                    <a:lnTo>
                      <a:pt x="0" y="409"/>
                    </a:lnTo>
                    <a:lnTo>
                      <a:pt x="0" y="422"/>
                    </a:lnTo>
                    <a:lnTo>
                      <a:pt x="4" y="437"/>
                    </a:lnTo>
                    <a:lnTo>
                      <a:pt x="9" y="450"/>
                    </a:lnTo>
                    <a:lnTo>
                      <a:pt x="19" y="463"/>
                    </a:lnTo>
                    <a:lnTo>
                      <a:pt x="33" y="476"/>
                    </a:lnTo>
                    <a:lnTo>
                      <a:pt x="33" y="476"/>
                    </a:lnTo>
                    <a:lnTo>
                      <a:pt x="46" y="485"/>
                    </a:lnTo>
                    <a:lnTo>
                      <a:pt x="61" y="495"/>
                    </a:lnTo>
                    <a:lnTo>
                      <a:pt x="98" y="513"/>
                    </a:lnTo>
                    <a:lnTo>
                      <a:pt x="98" y="513"/>
                    </a:lnTo>
                    <a:lnTo>
                      <a:pt x="111" y="517"/>
                    </a:lnTo>
                    <a:lnTo>
                      <a:pt x="119" y="519"/>
                    </a:lnTo>
                    <a:lnTo>
                      <a:pt x="122" y="517"/>
                    </a:lnTo>
                    <a:lnTo>
                      <a:pt x="124" y="515"/>
                    </a:lnTo>
                    <a:lnTo>
                      <a:pt x="124" y="5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8">
                <a:extLst>
                  <a:ext uri="{FF2B5EF4-FFF2-40B4-BE49-F238E27FC236}">
                    <a16:creationId xmlns:a16="http://schemas.microsoft.com/office/drawing/2014/main" id="{395DEAD6-D361-6A4A-AFAB-3341D90A2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1922" y="3048000"/>
                <a:ext cx="71279" cy="6873241"/>
              </a:xfrm>
              <a:custGeom>
                <a:avLst/>
                <a:gdLst/>
                <a:ahLst/>
                <a:cxnLst>
                  <a:cxn ang="0">
                    <a:pos x="119" y="18"/>
                  </a:cxn>
                  <a:cxn ang="0">
                    <a:pos x="93" y="100"/>
                  </a:cxn>
                  <a:cxn ang="0">
                    <a:pos x="69" y="183"/>
                  </a:cxn>
                  <a:cxn ang="0">
                    <a:pos x="36" y="363"/>
                  </a:cxn>
                  <a:cxn ang="0">
                    <a:pos x="15" y="552"/>
                  </a:cxn>
                  <a:cxn ang="0">
                    <a:pos x="4" y="748"/>
                  </a:cxn>
                  <a:cxn ang="0">
                    <a:pos x="0" y="950"/>
                  </a:cxn>
                  <a:cxn ang="0">
                    <a:pos x="2" y="1358"/>
                  </a:cxn>
                  <a:cxn ang="0">
                    <a:pos x="4" y="1558"/>
                  </a:cxn>
                  <a:cxn ang="0">
                    <a:pos x="6" y="1921"/>
                  </a:cxn>
                  <a:cxn ang="0">
                    <a:pos x="15" y="2271"/>
                  </a:cxn>
                  <a:cxn ang="0">
                    <a:pos x="28" y="2606"/>
                  </a:cxn>
                  <a:cxn ang="0">
                    <a:pos x="86" y="3568"/>
                  </a:cxn>
                  <a:cxn ang="0">
                    <a:pos x="112" y="4036"/>
                  </a:cxn>
                  <a:cxn ang="0">
                    <a:pos x="119" y="4192"/>
                  </a:cxn>
                  <a:cxn ang="0">
                    <a:pos x="143" y="3988"/>
                  </a:cxn>
                  <a:cxn ang="0">
                    <a:pos x="162" y="3784"/>
                  </a:cxn>
                  <a:cxn ang="0">
                    <a:pos x="175" y="3575"/>
                  </a:cxn>
                  <a:cxn ang="0">
                    <a:pos x="189" y="3153"/>
                  </a:cxn>
                  <a:cxn ang="0">
                    <a:pos x="193" y="2723"/>
                  </a:cxn>
                  <a:cxn ang="0">
                    <a:pos x="188" y="2062"/>
                  </a:cxn>
                  <a:cxn ang="0">
                    <a:pos x="188" y="1615"/>
                  </a:cxn>
                  <a:cxn ang="0">
                    <a:pos x="195" y="1163"/>
                  </a:cxn>
                  <a:cxn ang="0">
                    <a:pos x="208" y="822"/>
                  </a:cxn>
                  <a:cxn ang="0">
                    <a:pos x="215" y="709"/>
                  </a:cxn>
                  <a:cxn ang="0">
                    <a:pos x="225" y="617"/>
                  </a:cxn>
                  <a:cxn ang="0">
                    <a:pos x="249" y="439"/>
                  </a:cxn>
                  <a:cxn ang="0">
                    <a:pos x="262" y="317"/>
                  </a:cxn>
                  <a:cxn ang="0">
                    <a:pos x="262" y="241"/>
                  </a:cxn>
                  <a:cxn ang="0">
                    <a:pos x="252" y="170"/>
                  </a:cxn>
                  <a:cxn ang="0">
                    <a:pos x="232" y="105"/>
                  </a:cxn>
                  <a:cxn ang="0">
                    <a:pos x="215" y="76"/>
                  </a:cxn>
                  <a:cxn ang="0">
                    <a:pos x="184" y="39"/>
                  </a:cxn>
                  <a:cxn ang="0">
                    <a:pos x="145" y="5"/>
                  </a:cxn>
                  <a:cxn ang="0">
                    <a:pos x="137" y="2"/>
                  </a:cxn>
                  <a:cxn ang="0">
                    <a:pos x="128" y="2"/>
                  </a:cxn>
                  <a:cxn ang="0">
                    <a:pos x="123" y="5"/>
                  </a:cxn>
                  <a:cxn ang="0">
                    <a:pos x="119" y="18"/>
                  </a:cxn>
                </a:cxnLst>
                <a:rect l="0" t="0" r="r" b="b"/>
                <a:pathLst>
                  <a:path w="262" h="4192">
                    <a:moveTo>
                      <a:pt x="119" y="18"/>
                    </a:moveTo>
                    <a:lnTo>
                      <a:pt x="119" y="18"/>
                    </a:lnTo>
                    <a:lnTo>
                      <a:pt x="104" y="57"/>
                    </a:lnTo>
                    <a:lnTo>
                      <a:pt x="93" y="100"/>
                    </a:lnTo>
                    <a:lnTo>
                      <a:pt x="80" y="141"/>
                    </a:lnTo>
                    <a:lnTo>
                      <a:pt x="69" y="183"/>
                    </a:lnTo>
                    <a:lnTo>
                      <a:pt x="50" y="272"/>
                    </a:lnTo>
                    <a:lnTo>
                      <a:pt x="36" y="363"/>
                    </a:lnTo>
                    <a:lnTo>
                      <a:pt x="24" y="457"/>
                    </a:lnTo>
                    <a:lnTo>
                      <a:pt x="15" y="552"/>
                    </a:lnTo>
                    <a:lnTo>
                      <a:pt x="8" y="650"/>
                    </a:lnTo>
                    <a:lnTo>
                      <a:pt x="4" y="748"/>
                    </a:lnTo>
                    <a:lnTo>
                      <a:pt x="2" y="848"/>
                    </a:lnTo>
                    <a:lnTo>
                      <a:pt x="0" y="950"/>
                    </a:lnTo>
                    <a:lnTo>
                      <a:pt x="0" y="1154"/>
                    </a:lnTo>
                    <a:lnTo>
                      <a:pt x="2" y="1358"/>
                    </a:lnTo>
                    <a:lnTo>
                      <a:pt x="4" y="1558"/>
                    </a:lnTo>
                    <a:lnTo>
                      <a:pt x="4" y="1558"/>
                    </a:lnTo>
                    <a:lnTo>
                      <a:pt x="4" y="1741"/>
                    </a:lnTo>
                    <a:lnTo>
                      <a:pt x="6" y="1921"/>
                    </a:lnTo>
                    <a:lnTo>
                      <a:pt x="10" y="2097"/>
                    </a:lnTo>
                    <a:lnTo>
                      <a:pt x="15" y="2271"/>
                    </a:lnTo>
                    <a:lnTo>
                      <a:pt x="21" y="2440"/>
                    </a:lnTo>
                    <a:lnTo>
                      <a:pt x="28" y="2606"/>
                    </a:lnTo>
                    <a:lnTo>
                      <a:pt x="47" y="2934"/>
                    </a:lnTo>
                    <a:lnTo>
                      <a:pt x="86" y="3568"/>
                    </a:lnTo>
                    <a:lnTo>
                      <a:pt x="104" y="3879"/>
                    </a:lnTo>
                    <a:lnTo>
                      <a:pt x="112" y="4036"/>
                    </a:lnTo>
                    <a:lnTo>
                      <a:pt x="119" y="4192"/>
                    </a:lnTo>
                    <a:lnTo>
                      <a:pt x="119" y="4192"/>
                    </a:lnTo>
                    <a:lnTo>
                      <a:pt x="132" y="4090"/>
                    </a:lnTo>
                    <a:lnTo>
                      <a:pt x="143" y="3988"/>
                    </a:lnTo>
                    <a:lnTo>
                      <a:pt x="152" y="3886"/>
                    </a:lnTo>
                    <a:lnTo>
                      <a:pt x="162" y="3784"/>
                    </a:lnTo>
                    <a:lnTo>
                      <a:pt x="169" y="3681"/>
                    </a:lnTo>
                    <a:lnTo>
                      <a:pt x="175" y="3575"/>
                    </a:lnTo>
                    <a:lnTo>
                      <a:pt x="184" y="3366"/>
                    </a:lnTo>
                    <a:lnTo>
                      <a:pt x="189" y="3153"/>
                    </a:lnTo>
                    <a:lnTo>
                      <a:pt x="191" y="2938"/>
                    </a:lnTo>
                    <a:lnTo>
                      <a:pt x="193" y="2723"/>
                    </a:lnTo>
                    <a:lnTo>
                      <a:pt x="191" y="2504"/>
                    </a:lnTo>
                    <a:lnTo>
                      <a:pt x="188" y="2062"/>
                    </a:lnTo>
                    <a:lnTo>
                      <a:pt x="188" y="1839"/>
                    </a:lnTo>
                    <a:lnTo>
                      <a:pt x="188" y="1615"/>
                    </a:lnTo>
                    <a:lnTo>
                      <a:pt x="189" y="1389"/>
                    </a:lnTo>
                    <a:lnTo>
                      <a:pt x="195" y="1163"/>
                    </a:lnTo>
                    <a:lnTo>
                      <a:pt x="202" y="937"/>
                    </a:lnTo>
                    <a:lnTo>
                      <a:pt x="208" y="822"/>
                    </a:lnTo>
                    <a:lnTo>
                      <a:pt x="215" y="709"/>
                    </a:lnTo>
                    <a:lnTo>
                      <a:pt x="215" y="709"/>
                    </a:lnTo>
                    <a:lnTo>
                      <a:pt x="219" y="663"/>
                    </a:lnTo>
                    <a:lnTo>
                      <a:pt x="225" y="617"/>
                    </a:lnTo>
                    <a:lnTo>
                      <a:pt x="238" y="526"/>
                    </a:lnTo>
                    <a:lnTo>
                      <a:pt x="249" y="439"/>
                    </a:lnTo>
                    <a:lnTo>
                      <a:pt x="258" y="355"/>
                    </a:lnTo>
                    <a:lnTo>
                      <a:pt x="262" y="317"/>
                    </a:lnTo>
                    <a:lnTo>
                      <a:pt x="262" y="278"/>
                    </a:lnTo>
                    <a:lnTo>
                      <a:pt x="262" y="241"/>
                    </a:lnTo>
                    <a:lnTo>
                      <a:pt x="258" y="204"/>
                    </a:lnTo>
                    <a:lnTo>
                      <a:pt x="252" y="170"/>
                    </a:lnTo>
                    <a:lnTo>
                      <a:pt x="243" y="137"/>
                    </a:lnTo>
                    <a:lnTo>
                      <a:pt x="232" y="105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00" y="57"/>
                    </a:lnTo>
                    <a:lnTo>
                      <a:pt x="184" y="39"/>
                    </a:lnTo>
                    <a:lnTo>
                      <a:pt x="165" y="22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37" y="2"/>
                    </a:lnTo>
                    <a:lnTo>
                      <a:pt x="132" y="0"/>
                    </a:lnTo>
                    <a:lnTo>
                      <a:pt x="128" y="2"/>
                    </a:lnTo>
                    <a:lnTo>
                      <a:pt x="125" y="2"/>
                    </a:lnTo>
                    <a:lnTo>
                      <a:pt x="123" y="5"/>
                    </a:lnTo>
                    <a:lnTo>
                      <a:pt x="121" y="9"/>
                    </a:lnTo>
                    <a:lnTo>
                      <a:pt x="119" y="18"/>
                    </a:lnTo>
                    <a:lnTo>
                      <a:pt x="119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38D311B6-FA67-8D46-B7E6-B1638FE59236}"/>
                </a:ext>
              </a:extLst>
            </p:cNvPr>
            <p:cNvGrpSpPr/>
            <p:nvPr/>
          </p:nvGrpSpPr>
          <p:grpSpPr>
            <a:xfrm rot="16200000">
              <a:off x="3583147" y="379255"/>
              <a:ext cx="326707" cy="6426200"/>
              <a:chOff x="6400800" y="3048000"/>
              <a:chExt cx="326707" cy="6426200"/>
            </a:xfrm>
            <a:grpFill/>
          </p:grpSpPr>
          <p:sp>
            <p:nvSpPr>
              <p:cNvPr id="60" name="Freeform 7">
                <a:extLst>
                  <a:ext uri="{FF2B5EF4-FFF2-40B4-BE49-F238E27FC236}">
                    <a16:creationId xmlns:a16="http://schemas.microsoft.com/office/drawing/2014/main" id="{0E42260D-6CAD-FC48-B5F0-878C8D61F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0800" y="3048000"/>
                <a:ext cx="326707" cy="321892"/>
              </a:xfrm>
              <a:custGeom>
                <a:avLst/>
                <a:gdLst/>
                <a:ahLst/>
                <a:cxnLst>
                  <a:cxn ang="0">
                    <a:pos x="124" y="515"/>
                  </a:cxn>
                  <a:cxn ang="0">
                    <a:pos x="183" y="467"/>
                  </a:cxn>
                  <a:cxn ang="0">
                    <a:pos x="230" y="415"/>
                  </a:cxn>
                  <a:cxn ang="0">
                    <a:pos x="265" y="359"/>
                  </a:cxn>
                  <a:cxn ang="0">
                    <a:pos x="295" y="302"/>
                  </a:cxn>
                  <a:cxn ang="0">
                    <a:pos x="306" y="272"/>
                  </a:cxn>
                  <a:cxn ang="0">
                    <a:pos x="345" y="204"/>
                  </a:cxn>
                  <a:cxn ang="0">
                    <a:pos x="354" y="185"/>
                  </a:cxn>
                  <a:cxn ang="0">
                    <a:pos x="352" y="180"/>
                  </a:cxn>
                  <a:cxn ang="0">
                    <a:pos x="330" y="182"/>
                  </a:cxn>
                  <a:cxn ang="0">
                    <a:pos x="337" y="185"/>
                  </a:cxn>
                  <a:cxn ang="0">
                    <a:pos x="372" y="230"/>
                  </a:cxn>
                  <a:cxn ang="0">
                    <a:pos x="441" y="330"/>
                  </a:cxn>
                  <a:cxn ang="0">
                    <a:pos x="478" y="380"/>
                  </a:cxn>
                  <a:cxn ang="0">
                    <a:pos x="552" y="474"/>
                  </a:cxn>
                  <a:cxn ang="0">
                    <a:pos x="591" y="521"/>
                  </a:cxn>
                  <a:cxn ang="0">
                    <a:pos x="811" y="780"/>
                  </a:cxn>
                  <a:cxn ang="0">
                    <a:pos x="882" y="869"/>
                  </a:cxn>
                  <a:cxn ang="0">
                    <a:pos x="865" y="793"/>
                  </a:cxn>
                  <a:cxn ang="0">
                    <a:pos x="843" y="721"/>
                  </a:cxn>
                  <a:cxn ang="0">
                    <a:pos x="817" y="650"/>
                  </a:cxn>
                  <a:cxn ang="0">
                    <a:pos x="752" y="513"/>
                  </a:cxn>
                  <a:cxn ang="0">
                    <a:pos x="676" y="382"/>
                  </a:cxn>
                  <a:cxn ang="0">
                    <a:pos x="635" y="315"/>
                  </a:cxn>
                  <a:cxn ang="0">
                    <a:pos x="595" y="250"/>
                  </a:cxn>
                  <a:cxn ang="0">
                    <a:pos x="535" y="144"/>
                  </a:cxn>
                  <a:cxn ang="0">
                    <a:pos x="491" y="87"/>
                  </a:cxn>
                  <a:cxn ang="0">
                    <a:pos x="454" y="48"/>
                  </a:cxn>
                  <a:cxn ang="0">
                    <a:pos x="432" y="28"/>
                  </a:cxn>
                  <a:cxn ang="0">
                    <a:pos x="396" y="7"/>
                  </a:cxn>
                  <a:cxn ang="0">
                    <a:pos x="359" y="0"/>
                  </a:cxn>
                  <a:cxn ang="0">
                    <a:pos x="322" y="2"/>
                  </a:cxn>
                  <a:cxn ang="0">
                    <a:pos x="285" y="11"/>
                  </a:cxn>
                  <a:cxn ang="0">
                    <a:pos x="250" y="28"/>
                  </a:cxn>
                  <a:cxn ang="0">
                    <a:pos x="222" y="46"/>
                  </a:cxn>
                  <a:cxn ang="0">
                    <a:pos x="200" y="69"/>
                  </a:cxn>
                  <a:cxn ang="0">
                    <a:pos x="185" y="89"/>
                  </a:cxn>
                  <a:cxn ang="0">
                    <a:pos x="157" y="128"/>
                  </a:cxn>
                  <a:cxn ang="0">
                    <a:pos x="111" y="207"/>
                  </a:cxn>
                  <a:cxn ang="0">
                    <a:pos x="89" y="246"/>
                  </a:cxn>
                  <a:cxn ang="0">
                    <a:pos x="50" y="309"/>
                  </a:cxn>
                  <a:cxn ang="0">
                    <a:pos x="13" y="367"/>
                  </a:cxn>
                  <a:cxn ang="0">
                    <a:pos x="2" y="395"/>
                  </a:cxn>
                  <a:cxn ang="0">
                    <a:pos x="0" y="422"/>
                  </a:cxn>
                  <a:cxn ang="0">
                    <a:pos x="9" y="450"/>
                  </a:cxn>
                  <a:cxn ang="0">
                    <a:pos x="33" y="476"/>
                  </a:cxn>
                  <a:cxn ang="0">
                    <a:pos x="46" y="485"/>
                  </a:cxn>
                  <a:cxn ang="0">
                    <a:pos x="98" y="513"/>
                  </a:cxn>
                  <a:cxn ang="0">
                    <a:pos x="111" y="517"/>
                  </a:cxn>
                  <a:cxn ang="0">
                    <a:pos x="122" y="517"/>
                  </a:cxn>
                  <a:cxn ang="0">
                    <a:pos x="124" y="515"/>
                  </a:cxn>
                </a:cxnLst>
                <a:rect l="0" t="0" r="r" b="b"/>
                <a:pathLst>
                  <a:path w="882" h="869">
                    <a:moveTo>
                      <a:pt x="124" y="515"/>
                    </a:moveTo>
                    <a:lnTo>
                      <a:pt x="124" y="515"/>
                    </a:lnTo>
                    <a:lnTo>
                      <a:pt x="156" y="491"/>
                    </a:lnTo>
                    <a:lnTo>
                      <a:pt x="183" y="467"/>
                    </a:lnTo>
                    <a:lnTo>
                      <a:pt x="207" y="441"/>
                    </a:lnTo>
                    <a:lnTo>
                      <a:pt x="230" y="415"/>
                    </a:lnTo>
                    <a:lnTo>
                      <a:pt x="248" y="387"/>
                    </a:lnTo>
                    <a:lnTo>
                      <a:pt x="265" y="359"/>
                    </a:lnTo>
                    <a:lnTo>
                      <a:pt x="280" y="332"/>
                    </a:lnTo>
                    <a:lnTo>
                      <a:pt x="295" y="302"/>
                    </a:lnTo>
                    <a:lnTo>
                      <a:pt x="295" y="302"/>
                    </a:lnTo>
                    <a:lnTo>
                      <a:pt x="306" y="272"/>
                    </a:lnTo>
                    <a:lnTo>
                      <a:pt x="319" y="246"/>
                    </a:lnTo>
                    <a:lnTo>
                      <a:pt x="345" y="204"/>
                    </a:lnTo>
                    <a:lnTo>
                      <a:pt x="352" y="191"/>
                    </a:lnTo>
                    <a:lnTo>
                      <a:pt x="354" y="185"/>
                    </a:lnTo>
                    <a:lnTo>
                      <a:pt x="354" y="182"/>
                    </a:lnTo>
                    <a:lnTo>
                      <a:pt x="352" y="180"/>
                    </a:lnTo>
                    <a:lnTo>
                      <a:pt x="346" y="178"/>
                    </a:lnTo>
                    <a:lnTo>
                      <a:pt x="330" y="182"/>
                    </a:lnTo>
                    <a:lnTo>
                      <a:pt x="330" y="182"/>
                    </a:lnTo>
                    <a:lnTo>
                      <a:pt x="337" y="185"/>
                    </a:lnTo>
                    <a:lnTo>
                      <a:pt x="346" y="195"/>
                    </a:lnTo>
                    <a:lnTo>
                      <a:pt x="372" y="230"/>
                    </a:lnTo>
                    <a:lnTo>
                      <a:pt x="406" y="278"/>
                    </a:lnTo>
                    <a:lnTo>
                      <a:pt x="441" y="330"/>
                    </a:lnTo>
                    <a:lnTo>
                      <a:pt x="441" y="330"/>
                    </a:lnTo>
                    <a:lnTo>
                      <a:pt x="478" y="380"/>
                    </a:lnTo>
                    <a:lnTo>
                      <a:pt x="515" y="428"/>
                    </a:lnTo>
                    <a:lnTo>
                      <a:pt x="552" y="474"/>
                    </a:lnTo>
                    <a:lnTo>
                      <a:pt x="591" y="521"/>
                    </a:lnTo>
                    <a:lnTo>
                      <a:pt x="591" y="521"/>
                    </a:lnTo>
                    <a:lnTo>
                      <a:pt x="739" y="693"/>
                    </a:lnTo>
                    <a:lnTo>
                      <a:pt x="811" y="780"/>
                    </a:lnTo>
                    <a:lnTo>
                      <a:pt x="882" y="869"/>
                    </a:lnTo>
                    <a:lnTo>
                      <a:pt x="882" y="869"/>
                    </a:lnTo>
                    <a:lnTo>
                      <a:pt x="874" y="830"/>
                    </a:lnTo>
                    <a:lnTo>
                      <a:pt x="865" y="793"/>
                    </a:lnTo>
                    <a:lnTo>
                      <a:pt x="854" y="756"/>
                    </a:lnTo>
                    <a:lnTo>
                      <a:pt x="843" y="721"/>
                    </a:lnTo>
                    <a:lnTo>
                      <a:pt x="830" y="685"/>
                    </a:lnTo>
                    <a:lnTo>
                      <a:pt x="817" y="650"/>
                    </a:lnTo>
                    <a:lnTo>
                      <a:pt x="785" y="582"/>
                    </a:lnTo>
                    <a:lnTo>
                      <a:pt x="752" y="513"/>
                    </a:lnTo>
                    <a:lnTo>
                      <a:pt x="715" y="446"/>
                    </a:lnTo>
                    <a:lnTo>
                      <a:pt x="676" y="382"/>
                    </a:lnTo>
                    <a:lnTo>
                      <a:pt x="635" y="315"/>
                    </a:lnTo>
                    <a:lnTo>
                      <a:pt x="635" y="315"/>
                    </a:lnTo>
                    <a:lnTo>
                      <a:pt x="613" y="283"/>
                    </a:lnTo>
                    <a:lnTo>
                      <a:pt x="595" y="250"/>
                    </a:lnTo>
                    <a:lnTo>
                      <a:pt x="558" y="180"/>
                    </a:lnTo>
                    <a:lnTo>
                      <a:pt x="535" y="144"/>
                    </a:lnTo>
                    <a:lnTo>
                      <a:pt x="508" y="106"/>
                    </a:lnTo>
                    <a:lnTo>
                      <a:pt x="491" y="87"/>
                    </a:lnTo>
                    <a:lnTo>
                      <a:pt x="474" y="67"/>
                    </a:lnTo>
                    <a:lnTo>
                      <a:pt x="454" y="48"/>
                    </a:lnTo>
                    <a:lnTo>
                      <a:pt x="432" y="28"/>
                    </a:lnTo>
                    <a:lnTo>
                      <a:pt x="432" y="28"/>
                    </a:lnTo>
                    <a:lnTo>
                      <a:pt x="415" y="17"/>
                    </a:lnTo>
                    <a:lnTo>
                      <a:pt x="396" y="7"/>
                    </a:lnTo>
                    <a:lnTo>
                      <a:pt x="378" y="2"/>
                    </a:lnTo>
                    <a:lnTo>
                      <a:pt x="359" y="0"/>
                    </a:lnTo>
                    <a:lnTo>
                      <a:pt x="341" y="0"/>
                    </a:lnTo>
                    <a:lnTo>
                      <a:pt x="322" y="2"/>
                    </a:lnTo>
                    <a:lnTo>
                      <a:pt x="304" y="6"/>
                    </a:lnTo>
                    <a:lnTo>
                      <a:pt x="285" y="11"/>
                    </a:lnTo>
                    <a:lnTo>
                      <a:pt x="267" y="19"/>
                    </a:lnTo>
                    <a:lnTo>
                      <a:pt x="250" y="28"/>
                    </a:lnTo>
                    <a:lnTo>
                      <a:pt x="235" y="37"/>
                    </a:lnTo>
                    <a:lnTo>
                      <a:pt x="222" y="46"/>
                    </a:lnTo>
                    <a:lnTo>
                      <a:pt x="209" y="57"/>
                    </a:lnTo>
                    <a:lnTo>
                      <a:pt x="200" y="69"/>
                    </a:lnTo>
                    <a:lnTo>
                      <a:pt x="191" y="78"/>
                    </a:lnTo>
                    <a:lnTo>
                      <a:pt x="185" y="89"/>
                    </a:lnTo>
                    <a:lnTo>
                      <a:pt x="185" y="89"/>
                    </a:lnTo>
                    <a:lnTo>
                      <a:pt x="157" y="128"/>
                    </a:lnTo>
                    <a:lnTo>
                      <a:pt x="133" y="169"/>
                    </a:lnTo>
                    <a:lnTo>
                      <a:pt x="111" y="207"/>
                    </a:lnTo>
                    <a:lnTo>
                      <a:pt x="89" y="246"/>
                    </a:lnTo>
                    <a:lnTo>
                      <a:pt x="89" y="246"/>
                    </a:lnTo>
                    <a:lnTo>
                      <a:pt x="70" y="278"/>
                    </a:lnTo>
                    <a:lnTo>
                      <a:pt x="50" y="309"/>
                    </a:lnTo>
                    <a:lnTo>
                      <a:pt x="30" y="339"/>
                    </a:lnTo>
                    <a:lnTo>
                      <a:pt x="13" y="367"/>
                    </a:lnTo>
                    <a:lnTo>
                      <a:pt x="7" y="382"/>
                    </a:lnTo>
                    <a:lnTo>
                      <a:pt x="2" y="395"/>
                    </a:lnTo>
                    <a:lnTo>
                      <a:pt x="0" y="409"/>
                    </a:lnTo>
                    <a:lnTo>
                      <a:pt x="0" y="422"/>
                    </a:lnTo>
                    <a:lnTo>
                      <a:pt x="4" y="437"/>
                    </a:lnTo>
                    <a:lnTo>
                      <a:pt x="9" y="450"/>
                    </a:lnTo>
                    <a:lnTo>
                      <a:pt x="19" y="463"/>
                    </a:lnTo>
                    <a:lnTo>
                      <a:pt x="33" y="476"/>
                    </a:lnTo>
                    <a:lnTo>
                      <a:pt x="33" y="476"/>
                    </a:lnTo>
                    <a:lnTo>
                      <a:pt x="46" y="485"/>
                    </a:lnTo>
                    <a:lnTo>
                      <a:pt x="61" y="495"/>
                    </a:lnTo>
                    <a:lnTo>
                      <a:pt x="98" y="513"/>
                    </a:lnTo>
                    <a:lnTo>
                      <a:pt x="98" y="513"/>
                    </a:lnTo>
                    <a:lnTo>
                      <a:pt x="111" y="517"/>
                    </a:lnTo>
                    <a:lnTo>
                      <a:pt x="119" y="519"/>
                    </a:lnTo>
                    <a:lnTo>
                      <a:pt x="122" y="517"/>
                    </a:lnTo>
                    <a:lnTo>
                      <a:pt x="124" y="515"/>
                    </a:lnTo>
                    <a:lnTo>
                      <a:pt x="124" y="5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8">
                <a:extLst>
                  <a:ext uri="{FF2B5EF4-FFF2-40B4-BE49-F238E27FC236}">
                    <a16:creationId xmlns:a16="http://schemas.microsoft.com/office/drawing/2014/main" id="{8F879C81-4630-2745-B0CB-6769C3D958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6209" y="3048000"/>
                <a:ext cx="92763" cy="6426200"/>
              </a:xfrm>
              <a:custGeom>
                <a:avLst/>
                <a:gdLst/>
                <a:ahLst/>
                <a:cxnLst>
                  <a:cxn ang="0">
                    <a:pos x="119" y="18"/>
                  </a:cxn>
                  <a:cxn ang="0">
                    <a:pos x="93" y="100"/>
                  </a:cxn>
                  <a:cxn ang="0">
                    <a:pos x="69" y="183"/>
                  </a:cxn>
                  <a:cxn ang="0">
                    <a:pos x="36" y="363"/>
                  </a:cxn>
                  <a:cxn ang="0">
                    <a:pos x="15" y="552"/>
                  </a:cxn>
                  <a:cxn ang="0">
                    <a:pos x="4" y="748"/>
                  </a:cxn>
                  <a:cxn ang="0">
                    <a:pos x="0" y="950"/>
                  </a:cxn>
                  <a:cxn ang="0">
                    <a:pos x="2" y="1358"/>
                  </a:cxn>
                  <a:cxn ang="0">
                    <a:pos x="4" y="1558"/>
                  </a:cxn>
                  <a:cxn ang="0">
                    <a:pos x="6" y="1921"/>
                  </a:cxn>
                  <a:cxn ang="0">
                    <a:pos x="15" y="2271"/>
                  </a:cxn>
                  <a:cxn ang="0">
                    <a:pos x="28" y="2606"/>
                  </a:cxn>
                  <a:cxn ang="0">
                    <a:pos x="86" y="3568"/>
                  </a:cxn>
                  <a:cxn ang="0">
                    <a:pos x="112" y="4036"/>
                  </a:cxn>
                  <a:cxn ang="0">
                    <a:pos x="119" y="4192"/>
                  </a:cxn>
                  <a:cxn ang="0">
                    <a:pos x="143" y="3988"/>
                  </a:cxn>
                  <a:cxn ang="0">
                    <a:pos x="162" y="3784"/>
                  </a:cxn>
                  <a:cxn ang="0">
                    <a:pos x="175" y="3575"/>
                  </a:cxn>
                  <a:cxn ang="0">
                    <a:pos x="189" y="3153"/>
                  </a:cxn>
                  <a:cxn ang="0">
                    <a:pos x="193" y="2723"/>
                  </a:cxn>
                  <a:cxn ang="0">
                    <a:pos x="188" y="2062"/>
                  </a:cxn>
                  <a:cxn ang="0">
                    <a:pos x="188" y="1615"/>
                  </a:cxn>
                  <a:cxn ang="0">
                    <a:pos x="195" y="1163"/>
                  </a:cxn>
                  <a:cxn ang="0">
                    <a:pos x="208" y="822"/>
                  </a:cxn>
                  <a:cxn ang="0">
                    <a:pos x="215" y="709"/>
                  </a:cxn>
                  <a:cxn ang="0">
                    <a:pos x="225" y="617"/>
                  </a:cxn>
                  <a:cxn ang="0">
                    <a:pos x="249" y="439"/>
                  </a:cxn>
                  <a:cxn ang="0">
                    <a:pos x="262" y="317"/>
                  </a:cxn>
                  <a:cxn ang="0">
                    <a:pos x="262" y="241"/>
                  </a:cxn>
                  <a:cxn ang="0">
                    <a:pos x="252" y="170"/>
                  </a:cxn>
                  <a:cxn ang="0">
                    <a:pos x="232" y="105"/>
                  </a:cxn>
                  <a:cxn ang="0">
                    <a:pos x="215" y="76"/>
                  </a:cxn>
                  <a:cxn ang="0">
                    <a:pos x="184" y="39"/>
                  </a:cxn>
                  <a:cxn ang="0">
                    <a:pos x="145" y="5"/>
                  </a:cxn>
                  <a:cxn ang="0">
                    <a:pos x="137" y="2"/>
                  </a:cxn>
                  <a:cxn ang="0">
                    <a:pos x="128" y="2"/>
                  </a:cxn>
                  <a:cxn ang="0">
                    <a:pos x="123" y="5"/>
                  </a:cxn>
                  <a:cxn ang="0">
                    <a:pos x="119" y="18"/>
                  </a:cxn>
                </a:cxnLst>
                <a:rect l="0" t="0" r="r" b="b"/>
                <a:pathLst>
                  <a:path w="262" h="4192">
                    <a:moveTo>
                      <a:pt x="119" y="18"/>
                    </a:moveTo>
                    <a:lnTo>
                      <a:pt x="119" y="18"/>
                    </a:lnTo>
                    <a:lnTo>
                      <a:pt x="104" y="57"/>
                    </a:lnTo>
                    <a:lnTo>
                      <a:pt x="93" y="100"/>
                    </a:lnTo>
                    <a:lnTo>
                      <a:pt x="80" y="141"/>
                    </a:lnTo>
                    <a:lnTo>
                      <a:pt x="69" y="183"/>
                    </a:lnTo>
                    <a:lnTo>
                      <a:pt x="50" y="272"/>
                    </a:lnTo>
                    <a:lnTo>
                      <a:pt x="36" y="363"/>
                    </a:lnTo>
                    <a:lnTo>
                      <a:pt x="24" y="457"/>
                    </a:lnTo>
                    <a:lnTo>
                      <a:pt x="15" y="552"/>
                    </a:lnTo>
                    <a:lnTo>
                      <a:pt x="8" y="650"/>
                    </a:lnTo>
                    <a:lnTo>
                      <a:pt x="4" y="748"/>
                    </a:lnTo>
                    <a:lnTo>
                      <a:pt x="2" y="848"/>
                    </a:lnTo>
                    <a:lnTo>
                      <a:pt x="0" y="950"/>
                    </a:lnTo>
                    <a:lnTo>
                      <a:pt x="0" y="1154"/>
                    </a:lnTo>
                    <a:lnTo>
                      <a:pt x="2" y="1358"/>
                    </a:lnTo>
                    <a:lnTo>
                      <a:pt x="4" y="1558"/>
                    </a:lnTo>
                    <a:lnTo>
                      <a:pt x="4" y="1558"/>
                    </a:lnTo>
                    <a:lnTo>
                      <a:pt x="4" y="1741"/>
                    </a:lnTo>
                    <a:lnTo>
                      <a:pt x="6" y="1921"/>
                    </a:lnTo>
                    <a:lnTo>
                      <a:pt x="10" y="2097"/>
                    </a:lnTo>
                    <a:lnTo>
                      <a:pt x="15" y="2271"/>
                    </a:lnTo>
                    <a:lnTo>
                      <a:pt x="21" y="2440"/>
                    </a:lnTo>
                    <a:lnTo>
                      <a:pt x="28" y="2606"/>
                    </a:lnTo>
                    <a:lnTo>
                      <a:pt x="47" y="2934"/>
                    </a:lnTo>
                    <a:lnTo>
                      <a:pt x="86" y="3568"/>
                    </a:lnTo>
                    <a:lnTo>
                      <a:pt x="104" y="3879"/>
                    </a:lnTo>
                    <a:lnTo>
                      <a:pt x="112" y="4036"/>
                    </a:lnTo>
                    <a:lnTo>
                      <a:pt x="119" y="4192"/>
                    </a:lnTo>
                    <a:lnTo>
                      <a:pt x="119" y="4192"/>
                    </a:lnTo>
                    <a:lnTo>
                      <a:pt x="132" y="4090"/>
                    </a:lnTo>
                    <a:lnTo>
                      <a:pt x="143" y="3988"/>
                    </a:lnTo>
                    <a:lnTo>
                      <a:pt x="152" y="3886"/>
                    </a:lnTo>
                    <a:lnTo>
                      <a:pt x="162" y="3784"/>
                    </a:lnTo>
                    <a:lnTo>
                      <a:pt x="169" y="3681"/>
                    </a:lnTo>
                    <a:lnTo>
                      <a:pt x="175" y="3575"/>
                    </a:lnTo>
                    <a:lnTo>
                      <a:pt x="184" y="3366"/>
                    </a:lnTo>
                    <a:lnTo>
                      <a:pt x="189" y="3153"/>
                    </a:lnTo>
                    <a:lnTo>
                      <a:pt x="191" y="2938"/>
                    </a:lnTo>
                    <a:lnTo>
                      <a:pt x="193" y="2723"/>
                    </a:lnTo>
                    <a:lnTo>
                      <a:pt x="191" y="2504"/>
                    </a:lnTo>
                    <a:lnTo>
                      <a:pt x="188" y="2062"/>
                    </a:lnTo>
                    <a:lnTo>
                      <a:pt x="188" y="1839"/>
                    </a:lnTo>
                    <a:lnTo>
                      <a:pt x="188" y="1615"/>
                    </a:lnTo>
                    <a:lnTo>
                      <a:pt x="189" y="1389"/>
                    </a:lnTo>
                    <a:lnTo>
                      <a:pt x="195" y="1163"/>
                    </a:lnTo>
                    <a:lnTo>
                      <a:pt x="202" y="937"/>
                    </a:lnTo>
                    <a:lnTo>
                      <a:pt x="208" y="822"/>
                    </a:lnTo>
                    <a:lnTo>
                      <a:pt x="215" y="709"/>
                    </a:lnTo>
                    <a:lnTo>
                      <a:pt x="215" y="709"/>
                    </a:lnTo>
                    <a:lnTo>
                      <a:pt x="219" y="663"/>
                    </a:lnTo>
                    <a:lnTo>
                      <a:pt x="225" y="617"/>
                    </a:lnTo>
                    <a:lnTo>
                      <a:pt x="238" y="526"/>
                    </a:lnTo>
                    <a:lnTo>
                      <a:pt x="249" y="439"/>
                    </a:lnTo>
                    <a:lnTo>
                      <a:pt x="258" y="355"/>
                    </a:lnTo>
                    <a:lnTo>
                      <a:pt x="262" y="317"/>
                    </a:lnTo>
                    <a:lnTo>
                      <a:pt x="262" y="278"/>
                    </a:lnTo>
                    <a:lnTo>
                      <a:pt x="262" y="241"/>
                    </a:lnTo>
                    <a:lnTo>
                      <a:pt x="258" y="204"/>
                    </a:lnTo>
                    <a:lnTo>
                      <a:pt x="252" y="170"/>
                    </a:lnTo>
                    <a:lnTo>
                      <a:pt x="243" y="137"/>
                    </a:lnTo>
                    <a:lnTo>
                      <a:pt x="232" y="105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00" y="57"/>
                    </a:lnTo>
                    <a:lnTo>
                      <a:pt x="184" y="39"/>
                    </a:lnTo>
                    <a:lnTo>
                      <a:pt x="165" y="22"/>
                    </a:lnTo>
                    <a:lnTo>
                      <a:pt x="145" y="5"/>
                    </a:lnTo>
                    <a:lnTo>
                      <a:pt x="145" y="5"/>
                    </a:lnTo>
                    <a:lnTo>
                      <a:pt x="137" y="2"/>
                    </a:lnTo>
                    <a:lnTo>
                      <a:pt x="132" y="0"/>
                    </a:lnTo>
                    <a:lnTo>
                      <a:pt x="128" y="2"/>
                    </a:lnTo>
                    <a:lnTo>
                      <a:pt x="125" y="2"/>
                    </a:lnTo>
                    <a:lnTo>
                      <a:pt x="123" y="5"/>
                    </a:lnTo>
                    <a:lnTo>
                      <a:pt x="121" y="9"/>
                    </a:lnTo>
                    <a:lnTo>
                      <a:pt x="119" y="18"/>
                    </a:lnTo>
                    <a:lnTo>
                      <a:pt x="119" y="1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0945215-EB9D-5D4D-BC86-BE014E68F7CD}"/>
              </a:ext>
            </a:extLst>
          </p:cNvPr>
          <p:cNvGrpSpPr/>
          <p:nvPr/>
        </p:nvGrpSpPr>
        <p:grpSpPr>
          <a:xfrm>
            <a:off x="334784" y="3538270"/>
            <a:ext cx="1341615" cy="1157927"/>
            <a:chOff x="806931" y="3581400"/>
            <a:chExt cx="2030618" cy="1752595"/>
          </a:xfrm>
          <a:solidFill>
            <a:schemeClr val="tx1"/>
          </a:solidFill>
        </p:grpSpPr>
        <p:sp>
          <p:nvSpPr>
            <p:cNvPr id="69" name="Freeform 20">
              <a:extLst>
                <a:ext uri="{FF2B5EF4-FFF2-40B4-BE49-F238E27FC236}">
                  <a16:creationId xmlns:a16="http://schemas.microsoft.com/office/drawing/2014/main" id="{F7978AC9-EC4F-B54B-97F0-2722AEDFE96A}"/>
                </a:ext>
              </a:extLst>
            </p:cNvPr>
            <p:cNvSpPr>
              <a:spLocks/>
            </p:cNvSpPr>
            <p:nvPr/>
          </p:nvSpPr>
          <p:spPr bwMode="auto">
            <a:xfrm rot="21485080">
              <a:off x="806931" y="3995961"/>
              <a:ext cx="2030618" cy="1338034"/>
            </a:xfrm>
            <a:custGeom>
              <a:avLst/>
              <a:gdLst/>
              <a:ahLst/>
              <a:cxnLst>
                <a:cxn ang="0">
                  <a:pos x="899" y="28"/>
                </a:cxn>
                <a:cxn ang="0">
                  <a:pos x="691" y="71"/>
                </a:cxn>
                <a:cxn ang="0">
                  <a:pos x="491" y="164"/>
                </a:cxn>
                <a:cxn ang="0">
                  <a:pos x="310" y="303"/>
                </a:cxn>
                <a:cxn ang="0">
                  <a:pos x="164" y="481"/>
                </a:cxn>
                <a:cxn ang="0">
                  <a:pos x="75" y="655"/>
                </a:cxn>
                <a:cxn ang="0">
                  <a:pos x="12" y="883"/>
                </a:cxn>
                <a:cxn ang="0">
                  <a:pos x="4" y="1120"/>
                </a:cxn>
                <a:cxn ang="0">
                  <a:pos x="44" y="1317"/>
                </a:cxn>
                <a:cxn ang="0">
                  <a:pos x="148" y="1530"/>
                </a:cxn>
                <a:cxn ang="0">
                  <a:pos x="292" y="1713"/>
                </a:cxn>
                <a:cxn ang="0">
                  <a:pos x="529" y="1929"/>
                </a:cxn>
                <a:cxn ang="0">
                  <a:pos x="709" y="2037"/>
                </a:cxn>
                <a:cxn ang="0">
                  <a:pos x="876" y="2095"/>
                </a:cxn>
                <a:cxn ang="0">
                  <a:pos x="1083" y="2118"/>
                </a:cxn>
                <a:cxn ang="0">
                  <a:pos x="1285" y="2095"/>
                </a:cxn>
                <a:cxn ang="0">
                  <a:pos x="1445" y="2048"/>
                </a:cxn>
                <a:cxn ang="0">
                  <a:pos x="1622" y="1961"/>
                </a:cxn>
                <a:cxn ang="0">
                  <a:pos x="1778" y="1843"/>
                </a:cxn>
                <a:cxn ang="0">
                  <a:pos x="1908" y="1699"/>
                </a:cxn>
                <a:cxn ang="0">
                  <a:pos x="2011" y="1537"/>
                </a:cxn>
                <a:cxn ang="0">
                  <a:pos x="2071" y="1391"/>
                </a:cxn>
                <a:cxn ang="0">
                  <a:pos x="2118" y="1176"/>
                </a:cxn>
                <a:cxn ang="0">
                  <a:pos x="2120" y="990"/>
                </a:cxn>
                <a:cxn ang="0">
                  <a:pos x="2089" y="835"/>
                </a:cxn>
                <a:cxn ang="0">
                  <a:pos x="1991" y="611"/>
                </a:cxn>
                <a:cxn ang="0">
                  <a:pos x="1814" y="367"/>
                </a:cxn>
                <a:cxn ang="0">
                  <a:pos x="1537" y="132"/>
                </a:cxn>
                <a:cxn ang="0">
                  <a:pos x="1344" y="43"/>
                </a:cxn>
                <a:cxn ang="0">
                  <a:pos x="1165" y="4"/>
                </a:cxn>
                <a:cxn ang="0">
                  <a:pos x="1147" y="7"/>
                </a:cxn>
                <a:cxn ang="0">
                  <a:pos x="1356" y="66"/>
                </a:cxn>
                <a:cxn ang="0">
                  <a:pos x="1548" y="175"/>
                </a:cxn>
                <a:cxn ang="0">
                  <a:pos x="1714" y="323"/>
                </a:cxn>
                <a:cxn ang="0">
                  <a:pos x="1856" y="502"/>
                </a:cxn>
                <a:cxn ang="0">
                  <a:pos x="2002" y="770"/>
                </a:cxn>
                <a:cxn ang="0">
                  <a:pos x="2049" y="993"/>
                </a:cxn>
                <a:cxn ang="0">
                  <a:pos x="2034" y="1225"/>
                </a:cxn>
                <a:cxn ang="0">
                  <a:pos x="1960" y="1449"/>
                </a:cxn>
                <a:cxn ang="0">
                  <a:pos x="1837" y="1652"/>
                </a:cxn>
                <a:cxn ang="0">
                  <a:pos x="1664" y="1820"/>
                </a:cxn>
                <a:cxn ang="0">
                  <a:pos x="1493" y="1926"/>
                </a:cxn>
                <a:cxn ang="0">
                  <a:pos x="1260" y="2001"/>
                </a:cxn>
                <a:cxn ang="0">
                  <a:pos x="1057" y="2019"/>
                </a:cxn>
                <a:cxn ang="0">
                  <a:pos x="818" y="1973"/>
                </a:cxn>
                <a:cxn ang="0">
                  <a:pos x="601" y="1855"/>
                </a:cxn>
                <a:cxn ang="0">
                  <a:pos x="440" y="1719"/>
                </a:cxn>
                <a:cxn ang="0">
                  <a:pos x="272" y="1528"/>
                </a:cxn>
                <a:cxn ang="0">
                  <a:pos x="154" y="1309"/>
                </a:cxn>
                <a:cxn ang="0">
                  <a:pos x="112" y="1108"/>
                </a:cxn>
                <a:cxn ang="0">
                  <a:pos x="130" y="860"/>
                </a:cxn>
                <a:cxn ang="0">
                  <a:pos x="214" y="626"/>
                </a:cxn>
                <a:cxn ang="0">
                  <a:pos x="313" y="471"/>
                </a:cxn>
                <a:cxn ang="0">
                  <a:pos x="459" y="329"/>
                </a:cxn>
                <a:cxn ang="0">
                  <a:pos x="621" y="225"/>
                </a:cxn>
                <a:cxn ang="0">
                  <a:pos x="852" y="135"/>
                </a:cxn>
                <a:cxn ang="0">
                  <a:pos x="1044" y="65"/>
                </a:cxn>
                <a:cxn ang="0">
                  <a:pos x="1069" y="33"/>
                </a:cxn>
              </a:cxnLst>
              <a:rect l="0" t="0" r="r" b="b"/>
              <a:pathLst>
                <a:path w="2124" h="2118">
                  <a:moveTo>
                    <a:pt x="1038" y="30"/>
                  </a:moveTo>
                  <a:lnTo>
                    <a:pt x="1038" y="30"/>
                  </a:lnTo>
                  <a:lnTo>
                    <a:pt x="1005" y="26"/>
                  </a:lnTo>
                  <a:lnTo>
                    <a:pt x="969" y="25"/>
                  </a:lnTo>
                  <a:lnTo>
                    <a:pt x="934" y="26"/>
                  </a:lnTo>
                  <a:lnTo>
                    <a:pt x="899" y="28"/>
                  </a:lnTo>
                  <a:lnTo>
                    <a:pt x="865" y="31"/>
                  </a:lnTo>
                  <a:lnTo>
                    <a:pt x="830" y="37"/>
                  </a:lnTo>
                  <a:lnTo>
                    <a:pt x="795" y="43"/>
                  </a:lnTo>
                  <a:lnTo>
                    <a:pt x="760" y="51"/>
                  </a:lnTo>
                  <a:lnTo>
                    <a:pt x="725" y="60"/>
                  </a:lnTo>
                  <a:lnTo>
                    <a:pt x="691" y="71"/>
                  </a:lnTo>
                  <a:lnTo>
                    <a:pt x="656" y="83"/>
                  </a:lnTo>
                  <a:lnTo>
                    <a:pt x="622" y="97"/>
                  </a:lnTo>
                  <a:lnTo>
                    <a:pt x="589" y="112"/>
                  </a:lnTo>
                  <a:lnTo>
                    <a:pt x="555" y="129"/>
                  </a:lnTo>
                  <a:lnTo>
                    <a:pt x="523" y="146"/>
                  </a:lnTo>
                  <a:lnTo>
                    <a:pt x="491" y="164"/>
                  </a:lnTo>
                  <a:lnTo>
                    <a:pt x="459" y="184"/>
                  </a:lnTo>
                  <a:lnTo>
                    <a:pt x="428" y="205"/>
                  </a:lnTo>
                  <a:lnTo>
                    <a:pt x="398" y="228"/>
                  </a:lnTo>
                  <a:lnTo>
                    <a:pt x="367" y="251"/>
                  </a:lnTo>
                  <a:lnTo>
                    <a:pt x="338" y="277"/>
                  </a:lnTo>
                  <a:lnTo>
                    <a:pt x="310" y="303"/>
                  </a:lnTo>
                  <a:lnTo>
                    <a:pt x="283" y="329"/>
                  </a:lnTo>
                  <a:lnTo>
                    <a:pt x="257" y="358"/>
                  </a:lnTo>
                  <a:lnTo>
                    <a:pt x="232" y="387"/>
                  </a:lnTo>
                  <a:lnTo>
                    <a:pt x="208" y="416"/>
                  </a:lnTo>
                  <a:lnTo>
                    <a:pt x="185" y="449"/>
                  </a:lnTo>
                  <a:lnTo>
                    <a:pt x="164" y="481"/>
                  </a:lnTo>
                  <a:lnTo>
                    <a:pt x="144" y="514"/>
                  </a:lnTo>
                  <a:lnTo>
                    <a:pt x="124" y="548"/>
                  </a:lnTo>
                  <a:lnTo>
                    <a:pt x="107" y="583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75" y="655"/>
                  </a:lnTo>
                  <a:lnTo>
                    <a:pt x="61" y="692"/>
                  </a:lnTo>
                  <a:lnTo>
                    <a:pt x="49" y="728"/>
                  </a:lnTo>
                  <a:lnTo>
                    <a:pt x="38" y="767"/>
                  </a:lnTo>
                  <a:lnTo>
                    <a:pt x="27" y="805"/>
                  </a:lnTo>
                  <a:lnTo>
                    <a:pt x="20" y="843"/>
                  </a:lnTo>
                  <a:lnTo>
                    <a:pt x="12" y="883"/>
                  </a:lnTo>
                  <a:lnTo>
                    <a:pt x="8" y="921"/>
                  </a:lnTo>
                  <a:lnTo>
                    <a:pt x="3" y="961"/>
                  </a:lnTo>
                  <a:lnTo>
                    <a:pt x="1" y="1001"/>
                  </a:lnTo>
                  <a:lnTo>
                    <a:pt x="0" y="1040"/>
                  </a:lnTo>
                  <a:lnTo>
                    <a:pt x="1" y="1080"/>
                  </a:lnTo>
                  <a:lnTo>
                    <a:pt x="4" y="1120"/>
                  </a:lnTo>
                  <a:lnTo>
                    <a:pt x="8" y="1160"/>
                  </a:lnTo>
                  <a:lnTo>
                    <a:pt x="15" y="1199"/>
                  </a:lnTo>
                  <a:lnTo>
                    <a:pt x="23" y="1239"/>
                  </a:lnTo>
                  <a:lnTo>
                    <a:pt x="23" y="1239"/>
                  </a:lnTo>
                  <a:lnTo>
                    <a:pt x="34" y="1279"/>
                  </a:lnTo>
                  <a:lnTo>
                    <a:pt x="44" y="1317"/>
                  </a:lnTo>
                  <a:lnTo>
                    <a:pt x="58" y="1354"/>
                  </a:lnTo>
                  <a:lnTo>
                    <a:pt x="73" y="1391"/>
                  </a:lnTo>
                  <a:lnTo>
                    <a:pt x="90" y="1427"/>
                  </a:lnTo>
                  <a:lnTo>
                    <a:pt x="108" y="1462"/>
                  </a:lnTo>
                  <a:lnTo>
                    <a:pt x="128" y="1496"/>
                  </a:lnTo>
                  <a:lnTo>
                    <a:pt x="148" y="1530"/>
                  </a:lnTo>
                  <a:lnTo>
                    <a:pt x="171" y="1562"/>
                  </a:lnTo>
                  <a:lnTo>
                    <a:pt x="194" y="1594"/>
                  </a:lnTo>
                  <a:lnTo>
                    <a:pt x="217" y="1624"/>
                  </a:lnTo>
                  <a:lnTo>
                    <a:pt x="242" y="1655"/>
                  </a:lnTo>
                  <a:lnTo>
                    <a:pt x="266" y="1684"/>
                  </a:lnTo>
                  <a:lnTo>
                    <a:pt x="292" y="1713"/>
                  </a:lnTo>
                  <a:lnTo>
                    <a:pt x="344" y="1768"/>
                  </a:lnTo>
                  <a:lnTo>
                    <a:pt x="344" y="1768"/>
                  </a:lnTo>
                  <a:lnTo>
                    <a:pt x="394" y="1817"/>
                  </a:lnTo>
                  <a:lnTo>
                    <a:pt x="446" y="1863"/>
                  </a:lnTo>
                  <a:lnTo>
                    <a:pt x="502" y="1907"/>
                  </a:lnTo>
                  <a:lnTo>
                    <a:pt x="529" y="1929"/>
                  </a:lnTo>
                  <a:lnTo>
                    <a:pt x="558" y="1950"/>
                  </a:lnTo>
                  <a:lnTo>
                    <a:pt x="587" y="1969"/>
                  </a:lnTo>
                  <a:lnTo>
                    <a:pt x="618" y="1988"/>
                  </a:lnTo>
                  <a:lnTo>
                    <a:pt x="647" y="2005"/>
                  </a:lnTo>
                  <a:lnTo>
                    <a:pt x="679" y="2022"/>
                  </a:lnTo>
                  <a:lnTo>
                    <a:pt x="709" y="2037"/>
                  </a:lnTo>
                  <a:lnTo>
                    <a:pt x="742" y="2051"/>
                  </a:lnTo>
                  <a:lnTo>
                    <a:pt x="775" y="2065"/>
                  </a:lnTo>
                  <a:lnTo>
                    <a:pt x="809" y="2076"/>
                  </a:lnTo>
                  <a:lnTo>
                    <a:pt x="809" y="2076"/>
                  </a:lnTo>
                  <a:lnTo>
                    <a:pt x="843" y="2086"/>
                  </a:lnTo>
                  <a:lnTo>
                    <a:pt x="876" y="2095"/>
                  </a:lnTo>
                  <a:lnTo>
                    <a:pt x="910" y="2103"/>
                  </a:lnTo>
                  <a:lnTo>
                    <a:pt x="945" y="2109"/>
                  </a:lnTo>
                  <a:lnTo>
                    <a:pt x="979" y="2114"/>
                  </a:lnTo>
                  <a:lnTo>
                    <a:pt x="1014" y="2117"/>
                  </a:lnTo>
                  <a:lnTo>
                    <a:pt x="1047" y="2118"/>
                  </a:lnTo>
                  <a:lnTo>
                    <a:pt x="1083" y="2118"/>
                  </a:lnTo>
                  <a:lnTo>
                    <a:pt x="1116" y="2117"/>
                  </a:lnTo>
                  <a:lnTo>
                    <a:pt x="1151" y="2115"/>
                  </a:lnTo>
                  <a:lnTo>
                    <a:pt x="1185" y="2111"/>
                  </a:lnTo>
                  <a:lnTo>
                    <a:pt x="1219" y="2106"/>
                  </a:lnTo>
                  <a:lnTo>
                    <a:pt x="1251" y="2102"/>
                  </a:lnTo>
                  <a:lnTo>
                    <a:pt x="1285" y="2095"/>
                  </a:lnTo>
                  <a:lnTo>
                    <a:pt x="1317" y="2088"/>
                  </a:lnTo>
                  <a:lnTo>
                    <a:pt x="1349" y="2079"/>
                  </a:lnTo>
                  <a:lnTo>
                    <a:pt x="1349" y="2079"/>
                  </a:lnTo>
                  <a:lnTo>
                    <a:pt x="1382" y="2069"/>
                  </a:lnTo>
                  <a:lnTo>
                    <a:pt x="1413" y="2060"/>
                  </a:lnTo>
                  <a:lnTo>
                    <a:pt x="1445" y="2048"/>
                  </a:lnTo>
                  <a:lnTo>
                    <a:pt x="1476" y="2036"/>
                  </a:lnTo>
                  <a:lnTo>
                    <a:pt x="1506" y="2022"/>
                  </a:lnTo>
                  <a:lnTo>
                    <a:pt x="1535" y="2008"/>
                  </a:lnTo>
                  <a:lnTo>
                    <a:pt x="1566" y="1993"/>
                  </a:lnTo>
                  <a:lnTo>
                    <a:pt x="1593" y="1978"/>
                  </a:lnTo>
                  <a:lnTo>
                    <a:pt x="1622" y="1961"/>
                  </a:lnTo>
                  <a:lnTo>
                    <a:pt x="1650" y="1943"/>
                  </a:lnTo>
                  <a:lnTo>
                    <a:pt x="1676" y="1924"/>
                  </a:lnTo>
                  <a:lnTo>
                    <a:pt x="1704" y="1904"/>
                  </a:lnTo>
                  <a:lnTo>
                    <a:pt x="1728" y="1884"/>
                  </a:lnTo>
                  <a:lnTo>
                    <a:pt x="1754" y="1865"/>
                  </a:lnTo>
                  <a:lnTo>
                    <a:pt x="1778" y="1843"/>
                  </a:lnTo>
                  <a:lnTo>
                    <a:pt x="1801" y="1820"/>
                  </a:lnTo>
                  <a:lnTo>
                    <a:pt x="1824" y="1797"/>
                  </a:lnTo>
                  <a:lnTo>
                    <a:pt x="1847" y="1774"/>
                  </a:lnTo>
                  <a:lnTo>
                    <a:pt x="1869" y="1750"/>
                  </a:lnTo>
                  <a:lnTo>
                    <a:pt x="1889" y="1725"/>
                  </a:lnTo>
                  <a:lnTo>
                    <a:pt x="1908" y="1699"/>
                  </a:lnTo>
                  <a:lnTo>
                    <a:pt x="1928" y="1673"/>
                  </a:lnTo>
                  <a:lnTo>
                    <a:pt x="1947" y="1647"/>
                  </a:lnTo>
                  <a:lnTo>
                    <a:pt x="1964" y="1620"/>
                  </a:lnTo>
                  <a:lnTo>
                    <a:pt x="1980" y="1594"/>
                  </a:lnTo>
                  <a:lnTo>
                    <a:pt x="1996" y="1565"/>
                  </a:lnTo>
                  <a:lnTo>
                    <a:pt x="2011" y="1537"/>
                  </a:lnTo>
                  <a:lnTo>
                    <a:pt x="2025" y="1508"/>
                  </a:lnTo>
                  <a:lnTo>
                    <a:pt x="2038" y="1479"/>
                  </a:lnTo>
                  <a:lnTo>
                    <a:pt x="2049" y="1450"/>
                  </a:lnTo>
                  <a:lnTo>
                    <a:pt x="2061" y="1421"/>
                  </a:lnTo>
                  <a:lnTo>
                    <a:pt x="2071" y="1391"/>
                  </a:lnTo>
                  <a:lnTo>
                    <a:pt x="2071" y="1391"/>
                  </a:lnTo>
                  <a:lnTo>
                    <a:pt x="2089" y="1331"/>
                  </a:lnTo>
                  <a:lnTo>
                    <a:pt x="2097" y="1300"/>
                  </a:lnTo>
                  <a:lnTo>
                    <a:pt x="2104" y="1270"/>
                  </a:lnTo>
                  <a:lnTo>
                    <a:pt x="2109" y="1239"/>
                  </a:lnTo>
                  <a:lnTo>
                    <a:pt x="2115" y="1207"/>
                  </a:lnTo>
                  <a:lnTo>
                    <a:pt x="2118" y="1176"/>
                  </a:lnTo>
                  <a:lnTo>
                    <a:pt x="2121" y="1146"/>
                  </a:lnTo>
                  <a:lnTo>
                    <a:pt x="2123" y="1114"/>
                  </a:lnTo>
                  <a:lnTo>
                    <a:pt x="2124" y="1083"/>
                  </a:lnTo>
                  <a:lnTo>
                    <a:pt x="2123" y="1051"/>
                  </a:lnTo>
                  <a:lnTo>
                    <a:pt x="2121" y="1020"/>
                  </a:lnTo>
                  <a:lnTo>
                    <a:pt x="2120" y="990"/>
                  </a:lnTo>
                  <a:lnTo>
                    <a:pt x="2115" y="958"/>
                  </a:lnTo>
                  <a:lnTo>
                    <a:pt x="2110" y="927"/>
                  </a:lnTo>
                  <a:lnTo>
                    <a:pt x="2104" y="897"/>
                  </a:lnTo>
                  <a:lnTo>
                    <a:pt x="2104" y="897"/>
                  </a:lnTo>
                  <a:lnTo>
                    <a:pt x="2098" y="866"/>
                  </a:lnTo>
                  <a:lnTo>
                    <a:pt x="2089" y="835"/>
                  </a:lnTo>
                  <a:lnTo>
                    <a:pt x="2080" y="806"/>
                  </a:lnTo>
                  <a:lnTo>
                    <a:pt x="2069" y="776"/>
                  </a:lnTo>
                  <a:lnTo>
                    <a:pt x="2058" y="748"/>
                  </a:lnTo>
                  <a:lnTo>
                    <a:pt x="2046" y="719"/>
                  </a:lnTo>
                  <a:lnTo>
                    <a:pt x="2020" y="664"/>
                  </a:lnTo>
                  <a:lnTo>
                    <a:pt x="1991" y="611"/>
                  </a:lnTo>
                  <a:lnTo>
                    <a:pt x="1959" y="559"/>
                  </a:lnTo>
                  <a:lnTo>
                    <a:pt x="1924" y="510"/>
                  </a:lnTo>
                  <a:lnTo>
                    <a:pt x="1889" y="461"/>
                  </a:lnTo>
                  <a:lnTo>
                    <a:pt x="1889" y="461"/>
                  </a:lnTo>
                  <a:lnTo>
                    <a:pt x="1852" y="413"/>
                  </a:lnTo>
                  <a:lnTo>
                    <a:pt x="1814" y="367"/>
                  </a:lnTo>
                  <a:lnTo>
                    <a:pt x="1772" y="323"/>
                  </a:lnTo>
                  <a:lnTo>
                    <a:pt x="1730" y="280"/>
                  </a:lnTo>
                  <a:lnTo>
                    <a:pt x="1685" y="241"/>
                  </a:lnTo>
                  <a:lnTo>
                    <a:pt x="1638" y="201"/>
                  </a:lnTo>
                  <a:lnTo>
                    <a:pt x="1587" y="166"/>
                  </a:lnTo>
                  <a:lnTo>
                    <a:pt x="1537" y="132"/>
                  </a:lnTo>
                  <a:lnTo>
                    <a:pt x="1483" y="103"/>
                  </a:lnTo>
                  <a:lnTo>
                    <a:pt x="1457" y="89"/>
                  </a:lnTo>
                  <a:lnTo>
                    <a:pt x="1430" y="75"/>
                  </a:lnTo>
                  <a:lnTo>
                    <a:pt x="1401" y="63"/>
                  </a:lnTo>
                  <a:lnTo>
                    <a:pt x="1373" y="52"/>
                  </a:lnTo>
                  <a:lnTo>
                    <a:pt x="1344" y="43"/>
                  </a:lnTo>
                  <a:lnTo>
                    <a:pt x="1315" y="34"/>
                  </a:lnTo>
                  <a:lnTo>
                    <a:pt x="1286" y="25"/>
                  </a:lnTo>
                  <a:lnTo>
                    <a:pt x="1255" y="19"/>
                  </a:lnTo>
                  <a:lnTo>
                    <a:pt x="1226" y="13"/>
                  </a:lnTo>
                  <a:lnTo>
                    <a:pt x="1196" y="8"/>
                  </a:lnTo>
                  <a:lnTo>
                    <a:pt x="1165" y="4"/>
                  </a:lnTo>
                  <a:lnTo>
                    <a:pt x="1135" y="2"/>
                  </a:lnTo>
                  <a:lnTo>
                    <a:pt x="1104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110" y="2"/>
                  </a:lnTo>
                  <a:lnTo>
                    <a:pt x="1147" y="7"/>
                  </a:lnTo>
                  <a:lnTo>
                    <a:pt x="1184" y="13"/>
                  </a:lnTo>
                  <a:lnTo>
                    <a:pt x="1219" y="20"/>
                  </a:lnTo>
                  <a:lnTo>
                    <a:pt x="1254" y="30"/>
                  </a:lnTo>
                  <a:lnTo>
                    <a:pt x="1289" y="40"/>
                  </a:lnTo>
                  <a:lnTo>
                    <a:pt x="1323" y="52"/>
                  </a:lnTo>
                  <a:lnTo>
                    <a:pt x="1356" y="66"/>
                  </a:lnTo>
                  <a:lnTo>
                    <a:pt x="1390" y="82"/>
                  </a:lnTo>
                  <a:lnTo>
                    <a:pt x="1422" y="97"/>
                  </a:lnTo>
                  <a:lnTo>
                    <a:pt x="1454" y="115"/>
                  </a:lnTo>
                  <a:lnTo>
                    <a:pt x="1486" y="134"/>
                  </a:lnTo>
                  <a:lnTo>
                    <a:pt x="1517" y="153"/>
                  </a:lnTo>
                  <a:lnTo>
                    <a:pt x="1548" y="175"/>
                  </a:lnTo>
                  <a:lnTo>
                    <a:pt x="1577" y="198"/>
                  </a:lnTo>
                  <a:lnTo>
                    <a:pt x="1606" y="221"/>
                  </a:lnTo>
                  <a:lnTo>
                    <a:pt x="1633" y="245"/>
                  </a:lnTo>
                  <a:lnTo>
                    <a:pt x="1661" y="270"/>
                  </a:lnTo>
                  <a:lnTo>
                    <a:pt x="1688" y="296"/>
                  </a:lnTo>
                  <a:lnTo>
                    <a:pt x="1714" y="323"/>
                  </a:lnTo>
                  <a:lnTo>
                    <a:pt x="1739" y="351"/>
                  </a:lnTo>
                  <a:lnTo>
                    <a:pt x="1765" y="380"/>
                  </a:lnTo>
                  <a:lnTo>
                    <a:pt x="1788" y="409"/>
                  </a:lnTo>
                  <a:lnTo>
                    <a:pt x="1812" y="439"/>
                  </a:lnTo>
                  <a:lnTo>
                    <a:pt x="1834" y="470"/>
                  </a:lnTo>
                  <a:lnTo>
                    <a:pt x="1856" y="502"/>
                  </a:lnTo>
                  <a:lnTo>
                    <a:pt x="1898" y="565"/>
                  </a:lnTo>
                  <a:lnTo>
                    <a:pt x="1936" y="632"/>
                  </a:lnTo>
                  <a:lnTo>
                    <a:pt x="1970" y="698"/>
                  </a:lnTo>
                  <a:lnTo>
                    <a:pt x="1970" y="698"/>
                  </a:lnTo>
                  <a:lnTo>
                    <a:pt x="1986" y="733"/>
                  </a:lnTo>
                  <a:lnTo>
                    <a:pt x="2002" y="770"/>
                  </a:lnTo>
                  <a:lnTo>
                    <a:pt x="2014" y="805"/>
                  </a:lnTo>
                  <a:lnTo>
                    <a:pt x="2025" y="842"/>
                  </a:lnTo>
                  <a:lnTo>
                    <a:pt x="2034" y="880"/>
                  </a:lnTo>
                  <a:lnTo>
                    <a:pt x="2040" y="916"/>
                  </a:lnTo>
                  <a:lnTo>
                    <a:pt x="2046" y="955"/>
                  </a:lnTo>
                  <a:lnTo>
                    <a:pt x="2049" y="993"/>
                  </a:lnTo>
                  <a:lnTo>
                    <a:pt x="2051" y="1031"/>
                  </a:lnTo>
                  <a:lnTo>
                    <a:pt x="2051" y="1071"/>
                  </a:lnTo>
                  <a:lnTo>
                    <a:pt x="2049" y="1109"/>
                  </a:lnTo>
                  <a:lnTo>
                    <a:pt x="2046" y="1147"/>
                  </a:lnTo>
                  <a:lnTo>
                    <a:pt x="2040" y="1186"/>
                  </a:lnTo>
                  <a:lnTo>
                    <a:pt x="2034" y="1225"/>
                  </a:lnTo>
                  <a:lnTo>
                    <a:pt x="2026" y="1264"/>
                  </a:lnTo>
                  <a:lnTo>
                    <a:pt x="2016" y="1300"/>
                  </a:lnTo>
                  <a:lnTo>
                    <a:pt x="2005" y="1339"/>
                  </a:lnTo>
                  <a:lnTo>
                    <a:pt x="1991" y="1375"/>
                  </a:lnTo>
                  <a:lnTo>
                    <a:pt x="1977" y="1413"/>
                  </a:lnTo>
                  <a:lnTo>
                    <a:pt x="1960" y="1449"/>
                  </a:lnTo>
                  <a:lnTo>
                    <a:pt x="1944" y="1485"/>
                  </a:lnTo>
                  <a:lnTo>
                    <a:pt x="1925" y="1521"/>
                  </a:lnTo>
                  <a:lnTo>
                    <a:pt x="1904" y="1554"/>
                  </a:lnTo>
                  <a:lnTo>
                    <a:pt x="1882" y="1588"/>
                  </a:lnTo>
                  <a:lnTo>
                    <a:pt x="1860" y="1620"/>
                  </a:lnTo>
                  <a:lnTo>
                    <a:pt x="1837" y="1652"/>
                  </a:lnTo>
                  <a:lnTo>
                    <a:pt x="1811" y="1683"/>
                  </a:lnTo>
                  <a:lnTo>
                    <a:pt x="1783" y="1713"/>
                  </a:lnTo>
                  <a:lnTo>
                    <a:pt x="1756" y="1741"/>
                  </a:lnTo>
                  <a:lnTo>
                    <a:pt x="1726" y="1768"/>
                  </a:lnTo>
                  <a:lnTo>
                    <a:pt x="1696" y="1794"/>
                  </a:lnTo>
                  <a:lnTo>
                    <a:pt x="1664" y="1820"/>
                  </a:lnTo>
                  <a:lnTo>
                    <a:pt x="1664" y="1820"/>
                  </a:lnTo>
                  <a:lnTo>
                    <a:pt x="1632" y="1843"/>
                  </a:lnTo>
                  <a:lnTo>
                    <a:pt x="1598" y="1866"/>
                  </a:lnTo>
                  <a:lnTo>
                    <a:pt x="1564" y="1888"/>
                  </a:lnTo>
                  <a:lnTo>
                    <a:pt x="1529" y="1907"/>
                  </a:lnTo>
                  <a:lnTo>
                    <a:pt x="1493" y="1926"/>
                  </a:lnTo>
                  <a:lnTo>
                    <a:pt x="1456" y="1943"/>
                  </a:lnTo>
                  <a:lnTo>
                    <a:pt x="1418" y="1956"/>
                  </a:lnTo>
                  <a:lnTo>
                    <a:pt x="1379" y="1970"/>
                  </a:lnTo>
                  <a:lnTo>
                    <a:pt x="1340" y="1982"/>
                  </a:lnTo>
                  <a:lnTo>
                    <a:pt x="1300" y="1993"/>
                  </a:lnTo>
                  <a:lnTo>
                    <a:pt x="1260" y="2001"/>
                  </a:lnTo>
                  <a:lnTo>
                    <a:pt x="1220" y="2008"/>
                  </a:lnTo>
                  <a:lnTo>
                    <a:pt x="1179" y="2013"/>
                  </a:lnTo>
                  <a:lnTo>
                    <a:pt x="1139" y="2018"/>
                  </a:lnTo>
                  <a:lnTo>
                    <a:pt x="1098" y="2019"/>
                  </a:lnTo>
                  <a:lnTo>
                    <a:pt x="1057" y="2019"/>
                  </a:lnTo>
                  <a:lnTo>
                    <a:pt x="1057" y="2019"/>
                  </a:lnTo>
                  <a:lnTo>
                    <a:pt x="1015" y="2018"/>
                  </a:lnTo>
                  <a:lnTo>
                    <a:pt x="976" y="2013"/>
                  </a:lnTo>
                  <a:lnTo>
                    <a:pt x="936" y="2007"/>
                  </a:lnTo>
                  <a:lnTo>
                    <a:pt x="896" y="1998"/>
                  </a:lnTo>
                  <a:lnTo>
                    <a:pt x="856" y="1987"/>
                  </a:lnTo>
                  <a:lnTo>
                    <a:pt x="818" y="1973"/>
                  </a:lnTo>
                  <a:lnTo>
                    <a:pt x="780" y="1958"/>
                  </a:lnTo>
                  <a:lnTo>
                    <a:pt x="743" y="1941"/>
                  </a:lnTo>
                  <a:lnTo>
                    <a:pt x="706" y="1923"/>
                  </a:lnTo>
                  <a:lnTo>
                    <a:pt x="670" y="1901"/>
                  </a:lnTo>
                  <a:lnTo>
                    <a:pt x="635" y="1880"/>
                  </a:lnTo>
                  <a:lnTo>
                    <a:pt x="601" y="1855"/>
                  </a:lnTo>
                  <a:lnTo>
                    <a:pt x="567" y="1831"/>
                  </a:lnTo>
                  <a:lnTo>
                    <a:pt x="534" y="1805"/>
                  </a:lnTo>
                  <a:lnTo>
                    <a:pt x="502" y="1777"/>
                  </a:lnTo>
                  <a:lnTo>
                    <a:pt x="471" y="1748"/>
                  </a:lnTo>
                  <a:lnTo>
                    <a:pt x="471" y="1748"/>
                  </a:lnTo>
                  <a:lnTo>
                    <a:pt x="440" y="1719"/>
                  </a:lnTo>
                  <a:lnTo>
                    <a:pt x="410" y="1690"/>
                  </a:lnTo>
                  <a:lnTo>
                    <a:pt x="381" y="1660"/>
                  </a:lnTo>
                  <a:lnTo>
                    <a:pt x="352" y="1628"/>
                  </a:lnTo>
                  <a:lnTo>
                    <a:pt x="324" y="1595"/>
                  </a:lnTo>
                  <a:lnTo>
                    <a:pt x="298" y="1562"/>
                  </a:lnTo>
                  <a:lnTo>
                    <a:pt x="272" y="1528"/>
                  </a:lnTo>
                  <a:lnTo>
                    <a:pt x="249" y="1495"/>
                  </a:lnTo>
                  <a:lnTo>
                    <a:pt x="226" y="1458"/>
                  </a:lnTo>
                  <a:lnTo>
                    <a:pt x="206" y="1423"/>
                  </a:lnTo>
                  <a:lnTo>
                    <a:pt x="186" y="1386"/>
                  </a:lnTo>
                  <a:lnTo>
                    <a:pt x="170" y="1348"/>
                  </a:lnTo>
                  <a:lnTo>
                    <a:pt x="154" y="1309"/>
                  </a:lnTo>
                  <a:lnTo>
                    <a:pt x="142" y="1270"/>
                  </a:lnTo>
                  <a:lnTo>
                    <a:pt x="131" y="1230"/>
                  </a:lnTo>
                  <a:lnTo>
                    <a:pt x="122" y="1190"/>
                  </a:lnTo>
                  <a:lnTo>
                    <a:pt x="122" y="1190"/>
                  </a:lnTo>
                  <a:lnTo>
                    <a:pt x="116" y="1149"/>
                  </a:lnTo>
                  <a:lnTo>
                    <a:pt x="112" y="1108"/>
                  </a:lnTo>
                  <a:lnTo>
                    <a:pt x="110" y="1066"/>
                  </a:lnTo>
                  <a:lnTo>
                    <a:pt x="110" y="1025"/>
                  </a:lnTo>
                  <a:lnTo>
                    <a:pt x="112" y="984"/>
                  </a:lnTo>
                  <a:lnTo>
                    <a:pt x="116" y="942"/>
                  </a:lnTo>
                  <a:lnTo>
                    <a:pt x="122" y="901"/>
                  </a:lnTo>
                  <a:lnTo>
                    <a:pt x="130" y="860"/>
                  </a:lnTo>
                  <a:lnTo>
                    <a:pt x="139" y="820"/>
                  </a:lnTo>
                  <a:lnTo>
                    <a:pt x="151" y="780"/>
                  </a:lnTo>
                  <a:lnTo>
                    <a:pt x="164" y="741"/>
                  </a:lnTo>
                  <a:lnTo>
                    <a:pt x="179" y="701"/>
                  </a:lnTo>
                  <a:lnTo>
                    <a:pt x="196" y="664"/>
                  </a:lnTo>
                  <a:lnTo>
                    <a:pt x="214" y="626"/>
                  </a:lnTo>
                  <a:lnTo>
                    <a:pt x="234" y="589"/>
                  </a:lnTo>
                  <a:lnTo>
                    <a:pt x="255" y="554"/>
                  </a:lnTo>
                  <a:lnTo>
                    <a:pt x="255" y="554"/>
                  </a:lnTo>
                  <a:lnTo>
                    <a:pt x="274" y="527"/>
                  </a:lnTo>
                  <a:lnTo>
                    <a:pt x="294" y="497"/>
                  </a:lnTo>
                  <a:lnTo>
                    <a:pt x="313" y="471"/>
                  </a:lnTo>
                  <a:lnTo>
                    <a:pt x="336" y="445"/>
                  </a:lnTo>
                  <a:lnTo>
                    <a:pt x="359" y="419"/>
                  </a:lnTo>
                  <a:lnTo>
                    <a:pt x="384" y="395"/>
                  </a:lnTo>
                  <a:lnTo>
                    <a:pt x="408" y="372"/>
                  </a:lnTo>
                  <a:lnTo>
                    <a:pt x="433" y="351"/>
                  </a:lnTo>
                  <a:lnTo>
                    <a:pt x="459" y="329"/>
                  </a:lnTo>
                  <a:lnTo>
                    <a:pt x="486" y="309"/>
                  </a:lnTo>
                  <a:lnTo>
                    <a:pt x="512" y="290"/>
                  </a:lnTo>
                  <a:lnTo>
                    <a:pt x="540" y="273"/>
                  </a:lnTo>
                  <a:lnTo>
                    <a:pt x="567" y="256"/>
                  </a:lnTo>
                  <a:lnTo>
                    <a:pt x="593" y="241"/>
                  </a:lnTo>
                  <a:lnTo>
                    <a:pt x="621" y="225"/>
                  </a:lnTo>
                  <a:lnTo>
                    <a:pt x="648" y="213"/>
                  </a:lnTo>
                  <a:lnTo>
                    <a:pt x="648" y="213"/>
                  </a:lnTo>
                  <a:lnTo>
                    <a:pt x="702" y="189"/>
                  </a:lnTo>
                  <a:lnTo>
                    <a:pt x="754" y="167"/>
                  </a:lnTo>
                  <a:lnTo>
                    <a:pt x="804" y="150"/>
                  </a:lnTo>
                  <a:lnTo>
                    <a:pt x="852" y="135"/>
                  </a:lnTo>
                  <a:lnTo>
                    <a:pt x="939" y="109"/>
                  </a:lnTo>
                  <a:lnTo>
                    <a:pt x="976" y="97"/>
                  </a:lnTo>
                  <a:lnTo>
                    <a:pt x="1009" y="85"/>
                  </a:lnTo>
                  <a:lnTo>
                    <a:pt x="1009" y="85"/>
                  </a:lnTo>
                  <a:lnTo>
                    <a:pt x="1029" y="75"/>
                  </a:lnTo>
                  <a:lnTo>
                    <a:pt x="1044" y="65"/>
                  </a:lnTo>
                  <a:lnTo>
                    <a:pt x="1058" y="54"/>
                  </a:lnTo>
                  <a:lnTo>
                    <a:pt x="1070" y="40"/>
                  </a:lnTo>
                  <a:lnTo>
                    <a:pt x="1070" y="40"/>
                  </a:lnTo>
                  <a:lnTo>
                    <a:pt x="1072" y="37"/>
                  </a:lnTo>
                  <a:lnTo>
                    <a:pt x="1072" y="34"/>
                  </a:lnTo>
                  <a:lnTo>
                    <a:pt x="1069" y="33"/>
                  </a:lnTo>
                  <a:lnTo>
                    <a:pt x="1064" y="31"/>
                  </a:lnTo>
                  <a:lnTo>
                    <a:pt x="1052" y="30"/>
                  </a:lnTo>
                  <a:lnTo>
                    <a:pt x="1038" y="30"/>
                  </a:lnTo>
                  <a:lnTo>
                    <a:pt x="1038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0">
              <a:extLst>
                <a:ext uri="{FF2B5EF4-FFF2-40B4-BE49-F238E27FC236}">
                  <a16:creationId xmlns:a16="http://schemas.microsoft.com/office/drawing/2014/main" id="{C728BD78-036D-1248-9595-11D4C1CAE4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3581400"/>
              <a:ext cx="152400" cy="457200"/>
            </a:xfrm>
            <a:custGeom>
              <a:avLst/>
              <a:gdLst/>
              <a:ahLst/>
              <a:cxnLst>
                <a:cxn ang="0">
                  <a:pos x="274" y="2929"/>
                </a:cxn>
                <a:cxn ang="0">
                  <a:pos x="298" y="2866"/>
                </a:cxn>
                <a:cxn ang="0">
                  <a:pos x="317" y="2801"/>
                </a:cxn>
                <a:cxn ang="0">
                  <a:pos x="344" y="2668"/>
                </a:cxn>
                <a:cxn ang="0">
                  <a:pos x="359" y="2530"/>
                </a:cxn>
                <a:cxn ang="0">
                  <a:pos x="361" y="2388"/>
                </a:cxn>
                <a:cxn ang="0">
                  <a:pos x="357" y="2245"/>
                </a:cxn>
                <a:cxn ang="0">
                  <a:pos x="335" y="1958"/>
                </a:cxn>
                <a:cxn ang="0">
                  <a:pos x="322" y="1817"/>
                </a:cxn>
                <a:cxn ang="0">
                  <a:pos x="300" y="1562"/>
                </a:cxn>
                <a:cxn ang="0">
                  <a:pos x="267" y="1317"/>
                </a:cxn>
                <a:cxn ang="0">
                  <a:pos x="229" y="1084"/>
                </a:cxn>
                <a:cxn ang="0">
                  <a:pos x="187" y="860"/>
                </a:cxn>
                <a:cxn ang="0">
                  <a:pos x="94" y="426"/>
                </a:cxn>
                <a:cxn ang="0">
                  <a:pos x="3" y="0"/>
                </a:cxn>
                <a:cxn ang="0">
                  <a:pos x="0" y="72"/>
                </a:cxn>
                <a:cxn ang="0">
                  <a:pos x="0" y="217"/>
                </a:cxn>
                <a:cxn ang="0">
                  <a:pos x="5" y="437"/>
                </a:cxn>
                <a:cxn ang="0">
                  <a:pos x="28" y="734"/>
                </a:cxn>
                <a:cxn ang="0">
                  <a:pos x="76" y="1189"/>
                </a:cxn>
                <a:cxn ang="0">
                  <a:pos x="124" y="1654"/>
                </a:cxn>
                <a:cxn ang="0">
                  <a:pos x="148" y="1973"/>
                </a:cxn>
                <a:cxn ang="0">
                  <a:pos x="155" y="2214"/>
                </a:cxn>
                <a:cxn ang="0">
                  <a:pos x="155" y="2377"/>
                </a:cxn>
                <a:cxn ang="0">
                  <a:pos x="154" y="2460"/>
                </a:cxn>
                <a:cxn ang="0">
                  <a:pos x="148" y="2527"/>
                </a:cxn>
                <a:cxn ang="0">
                  <a:pos x="131" y="2656"/>
                </a:cxn>
                <a:cxn ang="0">
                  <a:pos x="122" y="2745"/>
                </a:cxn>
                <a:cxn ang="0">
                  <a:pos x="124" y="2799"/>
                </a:cxn>
                <a:cxn ang="0">
                  <a:pos x="135" y="2847"/>
                </a:cxn>
                <a:cxn ang="0">
                  <a:pos x="157" y="2890"/>
                </a:cxn>
                <a:cxn ang="0">
                  <a:pos x="176" y="2907"/>
                </a:cxn>
                <a:cxn ang="0">
                  <a:pos x="207" y="2927"/>
                </a:cxn>
                <a:cxn ang="0">
                  <a:pos x="248" y="2942"/>
                </a:cxn>
                <a:cxn ang="0">
                  <a:pos x="261" y="2944"/>
                </a:cxn>
                <a:cxn ang="0">
                  <a:pos x="268" y="2940"/>
                </a:cxn>
                <a:cxn ang="0">
                  <a:pos x="274" y="2929"/>
                </a:cxn>
              </a:cxnLst>
              <a:rect l="0" t="0" r="r" b="b"/>
              <a:pathLst>
                <a:path w="361" h="2944">
                  <a:moveTo>
                    <a:pt x="274" y="2929"/>
                  </a:moveTo>
                  <a:lnTo>
                    <a:pt x="274" y="2929"/>
                  </a:lnTo>
                  <a:lnTo>
                    <a:pt x="285" y="2897"/>
                  </a:lnTo>
                  <a:lnTo>
                    <a:pt x="298" y="2866"/>
                  </a:lnTo>
                  <a:lnTo>
                    <a:pt x="307" y="2834"/>
                  </a:lnTo>
                  <a:lnTo>
                    <a:pt x="317" y="2801"/>
                  </a:lnTo>
                  <a:lnTo>
                    <a:pt x="333" y="2736"/>
                  </a:lnTo>
                  <a:lnTo>
                    <a:pt x="344" y="2668"/>
                  </a:lnTo>
                  <a:lnTo>
                    <a:pt x="354" y="2599"/>
                  </a:lnTo>
                  <a:lnTo>
                    <a:pt x="359" y="2530"/>
                  </a:lnTo>
                  <a:lnTo>
                    <a:pt x="361" y="2460"/>
                  </a:lnTo>
                  <a:lnTo>
                    <a:pt x="361" y="2388"/>
                  </a:lnTo>
                  <a:lnTo>
                    <a:pt x="359" y="2317"/>
                  </a:lnTo>
                  <a:lnTo>
                    <a:pt x="357" y="2245"/>
                  </a:lnTo>
                  <a:lnTo>
                    <a:pt x="346" y="2103"/>
                  </a:lnTo>
                  <a:lnTo>
                    <a:pt x="335" y="1958"/>
                  </a:lnTo>
                  <a:lnTo>
                    <a:pt x="322" y="1817"/>
                  </a:lnTo>
                  <a:lnTo>
                    <a:pt x="322" y="1817"/>
                  </a:lnTo>
                  <a:lnTo>
                    <a:pt x="313" y="1688"/>
                  </a:lnTo>
                  <a:lnTo>
                    <a:pt x="300" y="1562"/>
                  </a:lnTo>
                  <a:lnTo>
                    <a:pt x="283" y="1438"/>
                  </a:lnTo>
                  <a:lnTo>
                    <a:pt x="267" y="1317"/>
                  </a:lnTo>
                  <a:lnTo>
                    <a:pt x="248" y="1199"/>
                  </a:lnTo>
                  <a:lnTo>
                    <a:pt x="229" y="1084"/>
                  </a:lnTo>
                  <a:lnTo>
                    <a:pt x="209" y="971"/>
                  </a:lnTo>
                  <a:lnTo>
                    <a:pt x="187" y="860"/>
                  </a:lnTo>
                  <a:lnTo>
                    <a:pt x="141" y="639"/>
                  </a:lnTo>
                  <a:lnTo>
                    <a:pt x="94" y="426"/>
                  </a:lnTo>
                  <a:lnTo>
                    <a:pt x="48" y="213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2"/>
                  </a:lnTo>
                  <a:lnTo>
                    <a:pt x="0" y="144"/>
                  </a:lnTo>
                  <a:lnTo>
                    <a:pt x="0" y="217"/>
                  </a:lnTo>
                  <a:lnTo>
                    <a:pt x="0" y="291"/>
                  </a:lnTo>
                  <a:lnTo>
                    <a:pt x="5" y="437"/>
                  </a:lnTo>
                  <a:lnTo>
                    <a:pt x="15" y="585"/>
                  </a:lnTo>
                  <a:lnTo>
                    <a:pt x="28" y="734"/>
                  </a:lnTo>
                  <a:lnTo>
                    <a:pt x="42" y="885"/>
                  </a:lnTo>
                  <a:lnTo>
                    <a:pt x="76" y="1189"/>
                  </a:lnTo>
                  <a:lnTo>
                    <a:pt x="109" y="1499"/>
                  </a:lnTo>
                  <a:lnTo>
                    <a:pt x="124" y="1654"/>
                  </a:lnTo>
                  <a:lnTo>
                    <a:pt x="137" y="1814"/>
                  </a:lnTo>
                  <a:lnTo>
                    <a:pt x="148" y="1973"/>
                  </a:lnTo>
                  <a:lnTo>
                    <a:pt x="154" y="2134"/>
                  </a:lnTo>
                  <a:lnTo>
                    <a:pt x="155" y="2214"/>
                  </a:lnTo>
                  <a:lnTo>
                    <a:pt x="155" y="2295"/>
                  </a:lnTo>
                  <a:lnTo>
                    <a:pt x="155" y="2377"/>
                  </a:lnTo>
                  <a:lnTo>
                    <a:pt x="154" y="2460"/>
                  </a:lnTo>
                  <a:lnTo>
                    <a:pt x="154" y="2460"/>
                  </a:lnTo>
                  <a:lnTo>
                    <a:pt x="152" y="2493"/>
                  </a:lnTo>
                  <a:lnTo>
                    <a:pt x="148" y="2527"/>
                  </a:lnTo>
                  <a:lnTo>
                    <a:pt x="141" y="2592"/>
                  </a:lnTo>
                  <a:lnTo>
                    <a:pt x="131" y="2656"/>
                  </a:lnTo>
                  <a:lnTo>
                    <a:pt x="124" y="2718"/>
                  </a:lnTo>
                  <a:lnTo>
                    <a:pt x="122" y="2745"/>
                  </a:lnTo>
                  <a:lnTo>
                    <a:pt x="122" y="2773"/>
                  </a:lnTo>
                  <a:lnTo>
                    <a:pt x="124" y="2799"/>
                  </a:lnTo>
                  <a:lnTo>
                    <a:pt x="128" y="2825"/>
                  </a:lnTo>
                  <a:lnTo>
                    <a:pt x="135" y="2847"/>
                  </a:lnTo>
                  <a:lnTo>
                    <a:pt x="144" y="2870"/>
                  </a:lnTo>
                  <a:lnTo>
                    <a:pt x="157" y="2890"/>
                  </a:lnTo>
                  <a:lnTo>
                    <a:pt x="176" y="2907"/>
                  </a:lnTo>
                  <a:lnTo>
                    <a:pt x="176" y="2907"/>
                  </a:lnTo>
                  <a:lnTo>
                    <a:pt x="191" y="2918"/>
                  </a:lnTo>
                  <a:lnTo>
                    <a:pt x="207" y="2927"/>
                  </a:lnTo>
                  <a:lnTo>
                    <a:pt x="228" y="2934"/>
                  </a:lnTo>
                  <a:lnTo>
                    <a:pt x="248" y="2942"/>
                  </a:lnTo>
                  <a:lnTo>
                    <a:pt x="248" y="2942"/>
                  </a:lnTo>
                  <a:lnTo>
                    <a:pt x="261" y="2944"/>
                  </a:lnTo>
                  <a:lnTo>
                    <a:pt x="265" y="2942"/>
                  </a:lnTo>
                  <a:lnTo>
                    <a:pt x="268" y="2940"/>
                  </a:lnTo>
                  <a:lnTo>
                    <a:pt x="272" y="2936"/>
                  </a:lnTo>
                  <a:lnTo>
                    <a:pt x="274" y="2929"/>
                  </a:lnTo>
                  <a:lnTo>
                    <a:pt x="274" y="29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54A78E6-DFE3-404D-8839-3E28D13C340A}"/>
              </a:ext>
            </a:extLst>
          </p:cNvPr>
          <p:cNvGrpSpPr/>
          <p:nvPr/>
        </p:nvGrpSpPr>
        <p:grpSpPr>
          <a:xfrm>
            <a:off x="1676400" y="3576370"/>
            <a:ext cx="1341615" cy="1577027"/>
            <a:chOff x="806931" y="2947066"/>
            <a:chExt cx="2030618" cy="2386929"/>
          </a:xfrm>
          <a:solidFill>
            <a:schemeClr val="tx1"/>
          </a:solidFill>
        </p:grpSpPr>
        <p:sp>
          <p:nvSpPr>
            <p:cNvPr id="76" name="Freeform 20">
              <a:extLst>
                <a:ext uri="{FF2B5EF4-FFF2-40B4-BE49-F238E27FC236}">
                  <a16:creationId xmlns:a16="http://schemas.microsoft.com/office/drawing/2014/main" id="{0BF43897-C0C8-9C43-BCB0-34586AE9692E}"/>
                </a:ext>
              </a:extLst>
            </p:cNvPr>
            <p:cNvSpPr>
              <a:spLocks/>
            </p:cNvSpPr>
            <p:nvPr/>
          </p:nvSpPr>
          <p:spPr bwMode="auto">
            <a:xfrm rot="21485080">
              <a:off x="806931" y="3995961"/>
              <a:ext cx="2030618" cy="1338034"/>
            </a:xfrm>
            <a:custGeom>
              <a:avLst/>
              <a:gdLst/>
              <a:ahLst/>
              <a:cxnLst>
                <a:cxn ang="0">
                  <a:pos x="899" y="28"/>
                </a:cxn>
                <a:cxn ang="0">
                  <a:pos x="691" y="71"/>
                </a:cxn>
                <a:cxn ang="0">
                  <a:pos x="491" y="164"/>
                </a:cxn>
                <a:cxn ang="0">
                  <a:pos x="310" y="303"/>
                </a:cxn>
                <a:cxn ang="0">
                  <a:pos x="164" y="481"/>
                </a:cxn>
                <a:cxn ang="0">
                  <a:pos x="75" y="655"/>
                </a:cxn>
                <a:cxn ang="0">
                  <a:pos x="12" y="883"/>
                </a:cxn>
                <a:cxn ang="0">
                  <a:pos x="4" y="1120"/>
                </a:cxn>
                <a:cxn ang="0">
                  <a:pos x="44" y="1317"/>
                </a:cxn>
                <a:cxn ang="0">
                  <a:pos x="148" y="1530"/>
                </a:cxn>
                <a:cxn ang="0">
                  <a:pos x="292" y="1713"/>
                </a:cxn>
                <a:cxn ang="0">
                  <a:pos x="529" y="1929"/>
                </a:cxn>
                <a:cxn ang="0">
                  <a:pos x="709" y="2037"/>
                </a:cxn>
                <a:cxn ang="0">
                  <a:pos x="876" y="2095"/>
                </a:cxn>
                <a:cxn ang="0">
                  <a:pos x="1083" y="2118"/>
                </a:cxn>
                <a:cxn ang="0">
                  <a:pos x="1285" y="2095"/>
                </a:cxn>
                <a:cxn ang="0">
                  <a:pos x="1445" y="2048"/>
                </a:cxn>
                <a:cxn ang="0">
                  <a:pos x="1622" y="1961"/>
                </a:cxn>
                <a:cxn ang="0">
                  <a:pos x="1778" y="1843"/>
                </a:cxn>
                <a:cxn ang="0">
                  <a:pos x="1908" y="1699"/>
                </a:cxn>
                <a:cxn ang="0">
                  <a:pos x="2011" y="1537"/>
                </a:cxn>
                <a:cxn ang="0">
                  <a:pos x="2071" y="1391"/>
                </a:cxn>
                <a:cxn ang="0">
                  <a:pos x="2118" y="1176"/>
                </a:cxn>
                <a:cxn ang="0">
                  <a:pos x="2120" y="990"/>
                </a:cxn>
                <a:cxn ang="0">
                  <a:pos x="2089" y="835"/>
                </a:cxn>
                <a:cxn ang="0">
                  <a:pos x="1991" y="611"/>
                </a:cxn>
                <a:cxn ang="0">
                  <a:pos x="1814" y="367"/>
                </a:cxn>
                <a:cxn ang="0">
                  <a:pos x="1537" y="132"/>
                </a:cxn>
                <a:cxn ang="0">
                  <a:pos x="1344" y="43"/>
                </a:cxn>
                <a:cxn ang="0">
                  <a:pos x="1165" y="4"/>
                </a:cxn>
                <a:cxn ang="0">
                  <a:pos x="1147" y="7"/>
                </a:cxn>
                <a:cxn ang="0">
                  <a:pos x="1356" y="66"/>
                </a:cxn>
                <a:cxn ang="0">
                  <a:pos x="1548" y="175"/>
                </a:cxn>
                <a:cxn ang="0">
                  <a:pos x="1714" y="323"/>
                </a:cxn>
                <a:cxn ang="0">
                  <a:pos x="1856" y="502"/>
                </a:cxn>
                <a:cxn ang="0">
                  <a:pos x="2002" y="770"/>
                </a:cxn>
                <a:cxn ang="0">
                  <a:pos x="2049" y="993"/>
                </a:cxn>
                <a:cxn ang="0">
                  <a:pos x="2034" y="1225"/>
                </a:cxn>
                <a:cxn ang="0">
                  <a:pos x="1960" y="1449"/>
                </a:cxn>
                <a:cxn ang="0">
                  <a:pos x="1837" y="1652"/>
                </a:cxn>
                <a:cxn ang="0">
                  <a:pos x="1664" y="1820"/>
                </a:cxn>
                <a:cxn ang="0">
                  <a:pos x="1493" y="1926"/>
                </a:cxn>
                <a:cxn ang="0">
                  <a:pos x="1260" y="2001"/>
                </a:cxn>
                <a:cxn ang="0">
                  <a:pos x="1057" y="2019"/>
                </a:cxn>
                <a:cxn ang="0">
                  <a:pos x="818" y="1973"/>
                </a:cxn>
                <a:cxn ang="0">
                  <a:pos x="601" y="1855"/>
                </a:cxn>
                <a:cxn ang="0">
                  <a:pos x="440" y="1719"/>
                </a:cxn>
                <a:cxn ang="0">
                  <a:pos x="272" y="1528"/>
                </a:cxn>
                <a:cxn ang="0">
                  <a:pos x="154" y="1309"/>
                </a:cxn>
                <a:cxn ang="0">
                  <a:pos x="112" y="1108"/>
                </a:cxn>
                <a:cxn ang="0">
                  <a:pos x="130" y="860"/>
                </a:cxn>
                <a:cxn ang="0">
                  <a:pos x="214" y="626"/>
                </a:cxn>
                <a:cxn ang="0">
                  <a:pos x="313" y="471"/>
                </a:cxn>
                <a:cxn ang="0">
                  <a:pos x="459" y="329"/>
                </a:cxn>
                <a:cxn ang="0">
                  <a:pos x="621" y="225"/>
                </a:cxn>
                <a:cxn ang="0">
                  <a:pos x="852" y="135"/>
                </a:cxn>
                <a:cxn ang="0">
                  <a:pos x="1044" y="65"/>
                </a:cxn>
                <a:cxn ang="0">
                  <a:pos x="1069" y="33"/>
                </a:cxn>
              </a:cxnLst>
              <a:rect l="0" t="0" r="r" b="b"/>
              <a:pathLst>
                <a:path w="2124" h="2118">
                  <a:moveTo>
                    <a:pt x="1038" y="30"/>
                  </a:moveTo>
                  <a:lnTo>
                    <a:pt x="1038" y="30"/>
                  </a:lnTo>
                  <a:lnTo>
                    <a:pt x="1005" y="26"/>
                  </a:lnTo>
                  <a:lnTo>
                    <a:pt x="969" y="25"/>
                  </a:lnTo>
                  <a:lnTo>
                    <a:pt x="934" y="26"/>
                  </a:lnTo>
                  <a:lnTo>
                    <a:pt x="899" y="28"/>
                  </a:lnTo>
                  <a:lnTo>
                    <a:pt x="865" y="31"/>
                  </a:lnTo>
                  <a:lnTo>
                    <a:pt x="830" y="37"/>
                  </a:lnTo>
                  <a:lnTo>
                    <a:pt x="795" y="43"/>
                  </a:lnTo>
                  <a:lnTo>
                    <a:pt x="760" y="51"/>
                  </a:lnTo>
                  <a:lnTo>
                    <a:pt x="725" y="60"/>
                  </a:lnTo>
                  <a:lnTo>
                    <a:pt x="691" y="71"/>
                  </a:lnTo>
                  <a:lnTo>
                    <a:pt x="656" y="83"/>
                  </a:lnTo>
                  <a:lnTo>
                    <a:pt x="622" y="97"/>
                  </a:lnTo>
                  <a:lnTo>
                    <a:pt x="589" y="112"/>
                  </a:lnTo>
                  <a:lnTo>
                    <a:pt x="555" y="129"/>
                  </a:lnTo>
                  <a:lnTo>
                    <a:pt x="523" y="146"/>
                  </a:lnTo>
                  <a:lnTo>
                    <a:pt x="491" y="164"/>
                  </a:lnTo>
                  <a:lnTo>
                    <a:pt x="459" y="184"/>
                  </a:lnTo>
                  <a:lnTo>
                    <a:pt x="428" y="205"/>
                  </a:lnTo>
                  <a:lnTo>
                    <a:pt x="398" y="228"/>
                  </a:lnTo>
                  <a:lnTo>
                    <a:pt x="367" y="251"/>
                  </a:lnTo>
                  <a:lnTo>
                    <a:pt x="338" y="277"/>
                  </a:lnTo>
                  <a:lnTo>
                    <a:pt x="310" y="303"/>
                  </a:lnTo>
                  <a:lnTo>
                    <a:pt x="283" y="329"/>
                  </a:lnTo>
                  <a:lnTo>
                    <a:pt x="257" y="358"/>
                  </a:lnTo>
                  <a:lnTo>
                    <a:pt x="232" y="387"/>
                  </a:lnTo>
                  <a:lnTo>
                    <a:pt x="208" y="416"/>
                  </a:lnTo>
                  <a:lnTo>
                    <a:pt x="185" y="449"/>
                  </a:lnTo>
                  <a:lnTo>
                    <a:pt x="164" y="481"/>
                  </a:lnTo>
                  <a:lnTo>
                    <a:pt x="144" y="514"/>
                  </a:lnTo>
                  <a:lnTo>
                    <a:pt x="124" y="548"/>
                  </a:lnTo>
                  <a:lnTo>
                    <a:pt x="107" y="583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75" y="655"/>
                  </a:lnTo>
                  <a:lnTo>
                    <a:pt x="61" y="692"/>
                  </a:lnTo>
                  <a:lnTo>
                    <a:pt x="49" y="728"/>
                  </a:lnTo>
                  <a:lnTo>
                    <a:pt x="38" y="767"/>
                  </a:lnTo>
                  <a:lnTo>
                    <a:pt x="27" y="805"/>
                  </a:lnTo>
                  <a:lnTo>
                    <a:pt x="20" y="843"/>
                  </a:lnTo>
                  <a:lnTo>
                    <a:pt x="12" y="883"/>
                  </a:lnTo>
                  <a:lnTo>
                    <a:pt x="8" y="921"/>
                  </a:lnTo>
                  <a:lnTo>
                    <a:pt x="3" y="961"/>
                  </a:lnTo>
                  <a:lnTo>
                    <a:pt x="1" y="1001"/>
                  </a:lnTo>
                  <a:lnTo>
                    <a:pt x="0" y="1040"/>
                  </a:lnTo>
                  <a:lnTo>
                    <a:pt x="1" y="1080"/>
                  </a:lnTo>
                  <a:lnTo>
                    <a:pt x="4" y="1120"/>
                  </a:lnTo>
                  <a:lnTo>
                    <a:pt x="8" y="1160"/>
                  </a:lnTo>
                  <a:lnTo>
                    <a:pt x="15" y="1199"/>
                  </a:lnTo>
                  <a:lnTo>
                    <a:pt x="23" y="1239"/>
                  </a:lnTo>
                  <a:lnTo>
                    <a:pt x="23" y="1239"/>
                  </a:lnTo>
                  <a:lnTo>
                    <a:pt x="34" y="1279"/>
                  </a:lnTo>
                  <a:lnTo>
                    <a:pt x="44" y="1317"/>
                  </a:lnTo>
                  <a:lnTo>
                    <a:pt x="58" y="1354"/>
                  </a:lnTo>
                  <a:lnTo>
                    <a:pt x="73" y="1391"/>
                  </a:lnTo>
                  <a:lnTo>
                    <a:pt x="90" y="1427"/>
                  </a:lnTo>
                  <a:lnTo>
                    <a:pt x="108" y="1462"/>
                  </a:lnTo>
                  <a:lnTo>
                    <a:pt x="128" y="1496"/>
                  </a:lnTo>
                  <a:lnTo>
                    <a:pt x="148" y="1530"/>
                  </a:lnTo>
                  <a:lnTo>
                    <a:pt x="171" y="1562"/>
                  </a:lnTo>
                  <a:lnTo>
                    <a:pt x="194" y="1594"/>
                  </a:lnTo>
                  <a:lnTo>
                    <a:pt x="217" y="1624"/>
                  </a:lnTo>
                  <a:lnTo>
                    <a:pt x="242" y="1655"/>
                  </a:lnTo>
                  <a:lnTo>
                    <a:pt x="266" y="1684"/>
                  </a:lnTo>
                  <a:lnTo>
                    <a:pt x="292" y="1713"/>
                  </a:lnTo>
                  <a:lnTo>
                    <a:pt x="344" y="1768"/>
                  </a:lnTo>
                  <a:lnTo>
                    <a:pt x="344" y="1768"/>
                  </a:lnTo>
                  <a:lnTo>
                    <a:pt x="394" y="1817"/>
                  </a:lnTo>
                  <a:lnTo>
                    <a:pt x="446" y="1863"/>
                  </a:lnTo>
                  <a:lnTo>
                    <a:pt x="502" y="1907"/>
                  </a:lnTo>
                  <a:lnTo>
                    <a:pt x="529" y="1929"/>
                  </a:lnTo>
                  <a:lnTo>
                    <a:pt x="558" y="1950"/>
                  </a:lnTo>
                  <a:lnTo>
                    <a:pt x="587" y="1969"/>
                  </a:lnTo>
                  <a:lnTo>
                    <a:pt x="618" y="1988"/>
                  </a:lnTo>
                  <a:lnTo>
                    <a:pt x="647" y="2005"/>
                  </a:lnTo>
                  <a:lnTo>
                    <a:pt x="679" y="2022"/>
                  </a:lnTo>
                  <a:lnTo>
                    <a:pt x="709" y="2037"/>
                  </a:lnTo>
                  <a:lnTo>
                    <a:pt x="742" y="2051"/>
                  </a:lnTo>
                  <a:lnTo>
                    <a:pt x="775" y="2065"/>
                  </a:lnTo>
                  <a:lnTo>
                    <a:pt x="809" y="2076"/>
                  </a:lnTo>
                  <a:lnTo>
                    <a:pt x="809" y="2076"/>
                  </a:lnTo>
                  <a:lnTo>
                    <a:pt x="843" y="2086"/>
                  </a:lnTo>
                  <a:lnTo>
                    <a:pt x="876" y="2095"/>
                  </a:lnTo>
                  <a:lnTo>
                    <a:pt x="910" y="2103"/>
                  </a:lnTo>
                  <a:lnTo>
                    <a:pt x="945" y="2109"/>
                  </a:lnTo>
                  <a:lnTo>
                    <a:pt x="979" y="2114"/>
                  </a:lnTo>
                  <a:lnTo>
                    <a:pt x="1014" y="2117"/>
                  </a:lnTo>
                  <a:lnTo>
                    <a:pt x="1047" y="2118"/>
                  </a:lnTo>
                  <a:lnTo>
                    <a:pt x="1083" y="2118"/>
                  </a:lnTo>
                  <a:lnTo>
                    <a:pt x="1116" y="2117"/>
                  </a:lnTo>
                  <a:lnTo>
                    <a:pt x="1151" y="2115"/>
                  </a:lnTo>
                  <a:lnTo>
                    <a:pt x="1185" y="2111"/>
                  </a:lnTo>
                  <a:lnTo>
                    <a:pt x="1219" y="2106"/>
                  </a:lnTo>
                  <a:lnTo>
                    <a:pt x="1251" y="2102"/>
                  </a:lnTo>
                  <a:lnTo>
                    <a:pt x="1285" y="2095"/>
                  </a:lnTo>
                  <a:lnTo>
                    <a:pt x="1317" y="2088"/>
                  </a:lnTo>
                  <a:lnTo>
                    <a:pt x="1349" y="2079"/>
                  </a:lnTo>
                  <a:lnTo>
                    <a:pt x="1349" y="2079"/>
                  </a:lnTo>
                  <a:lnTo>
                    <a:pt x="1382" y="2069"/>
                  </a:lnTo>
                  <a:lnTo>
                    <a:pt x="1413" y="2060"/>
                  </a:lnTo>
                  <a:lnTo>
                    <a:pt x="1445" y="2048"/>
                  </a:lnTo>
                  <a:lnTo>
                    <a:pt x="1476" y="2036"/>
                  </a:lnTo>
                  <a:lnTo>
                    <a:pt x="1506" y="2022"/>
                  </a:lnTo>
                  <a:lnTo>
                    <a:pt x="1535" y="2008"/>
                  </a:lnTo>
                  <a:lnTo>
                    <a:pt x="1566" y="1993"/>
                  </a:lnTo>
                  <a:lnTo>
                    <a:pt x="1593" y="1978"/>
                  </a:lnTo>
                  <a:lnTo>
                    <a:pt x="1622" y="1961"/>
                  </a:lnTo>
                  <a:lnTo>
                    <a:pt x="1650" y="1943"/>
                  </a:lnTo>
                  <a:lnTo>
                    <a:pt x="1676" y="1924"/>
                  </a:lnTo>
                  <a:lnTo>
                    <a:pt x="1704" y="1904"/>
                  </a:lnTo>
                  <a:lnTo>
                    <a:pt x="1728" y="1884"/>
                  </a:lnTo>
                  <a:lnTo>
                    <a:pt x="1754" y="1865"/>
                  </a:lnTo>
                  <a:lnTo>
                    <a:pt x="1778" y="1843"/>
                  </a:lnTo>
                  <a:lnTo>
                    <a:pt x="1801" y="1820"/>
                  </a:lnTo>
                  <a:lnTo>
                    <a:pt x="1824" y="1797"/>
                  </a:lnTo>
                  <a:lnTo>
                    <a:pt x="1847" y="1774"/>
                  </a:lnTo>
                  <a:lnTo>
                    <a:pt x="1869" y="1750"/>
                  </a:lnTo>
                  <a:lnTo>
                    <a:pt x="1889" y="1725"/>
                  </a:lnTo>
                  <a:lnTo>
                    <a:pt x="1908" y="1699"/>
                  </a:lnTo>
                  <a:lnTo>
                    <a:pt x="1928" y="1673"/>
                  </a:lnTo>
                  <a:lnTo>
                    <a:pt x="1947" y="1647"/>
                  </a:lnTo>
                  <a:lnTo>
                    <a:pt x="1964" y="1620"/>
                  </a:lnTo>
                  <a:lnTo>
                    <a:pt x="1980" y="1594"/>
                  </a:lnTo>
                  <a:lnTo>
                    <a:pt x="1996" y="1565"/>
                  </a:lnTo>
                  <a:lnTo>
                    <a:pt x="2011" y="1537"/>
                  </a:lnTo>
                  <a:lnTo>
                    <a:pt x="2025" y="1508"/>
                  </a:lnTo>
                  <a:lnTo>
                    <a:pt x="2038" y="1479"/>
                  </a:lnTo>
                  <a:lnTo>
                    <a:pt x="2049" y="1450"/>
                  </a:lnTo>
                  <a:lnTo>
                    <a:pt x="2061" y="1421"/>
                  </a:lnTo>
                  <a:lnTo>
                    <a:pt x="2071" y="1391"/>
                  </a:lnTo>
                  <a:lnTo>
                    <a:pt x="2071" y="1391"/>
                  </a:lnTo>
                  <a:lnTo>
                    <a:pt x="2089" y="1331"/>
                  </a:lnTo>
                  <a:lnTo>
                    <a:pt x="2097" y="1300"/>
                  </a:lnTo>
                  <a:lnTo>
                    <a:pt x="2104" y="1270"/>
                  </a:lnTo>
                  <a:lnTo>
                    <a:pt x="2109" y="1239"/>
                  </a:lnTo>
                  <a:lnTo>
                    <a:pt x="2115" y="1207"/>
                  </a:lnTo>
                  <a:lnTo>
                    <a:pt x="2118" y="1176"/>
                  </a:lnTo>
                  <a:lnTo>
                    <a:pt x="2121" y="1146"/>
                  </a:lnTo>
                  <a:lnTo>
                    <a:pt x="2123" y="1114"/>
                  </a:lnTo>
                  <a:lnTo>
                    <a:pt x="2124" y="1083"/>
                  </a:lnTo>
                  <a:lnTo>
                    <a:pt x="2123" y="1051"/>
                  </a:lnTo>
                  <a:lnTo>
                    <a:pt x="2121" y="1020"/>
                  </a:lnTo>
                  <a:lnTo>
                    <a:pt x="2120" y="990"/>
                  </a:lnTo>
                  <a:lnTo>
                    <a:pt x="2115" y="958"/>
                  </a:lnTo>
                  <a:lnTo>
                    <a:pt x="2110" y="927"/>
                  </a:lnTo>
                  <a:lnTo>
                    <a:pt x="2104" y="897"/>
                  </a:lnTo>
                  <a:lnTo>
                    <a:pt x="2104" y="897"/>
                  </a:lnTo>
                  <a:lnTo>
                    <a:pt x="2098" y="866"/>
                  </a:lnTo>
                  <a:lnTo>
                    <a:pt x="2089" y="835"/>
                  </a:lnTo>
                  <a:lnTo>
                    <a:pt x="2080" y="806"/>
                  </a:lnTo>
                  <a:lnTo>
                    <a:pt x="2069" y="776"/>
                  </a:lnTo>
                  <a:lnTo>
                    <a:pt x="2058" y="748"/>
                  </a:lnTo>
                  <a:lnTo>
                    <a:pt x="2046" y="719"/>
                  </a:lnTo>
                  <a:lnTo>
                    <a:pt x="2020" y="664"/>
                  </a:lnTo>
                  <a:lnTo>
                    <a:pt x="1991" y="611"/>
                  </a:lnTo>
                  <a:lnTo>
                    <a:pt x="1959" y="559"/>
                  </a:lnTo>
                  <a:lnTo>
                    <a:pt x="1924" y="510"/>
                  </a:lnTo>
                  <a:lnTo>
                    <a:pt x="1889" y="461"/>
                  </a:lnTo>
                  <a:lnTo>
                    <a:pt x="1889" y="461"/>
                  </a:lnTo>
                  <a:lnTo>
                    <a:pt x="1852" y="413"/>
                  </a:lnTo>
                  <a:lnTo>
                    <a:pt x="1814" y="367"/>
                  </a:lnTo>
                  <a:lnTo>
                    <a:pt x="1772" y="323"/>
                  </a:lnTo>
                  <a:lnTo>
                    <a:pt x="1730" y="280"/>
                  </a:lnTo>
                  <a:lnTo>
                    <a:pt x="1685" y="241"/>
                  </a:lnTo>
                  <a:lnTo>
                    <a:pt x="1638" y="201"/>
                  </a:lnTo>
                  <a:lnTo>
                    <a:pt x="1587" y="166"/>
                  </a:lnTo>
                  <a:lnTo>
                    <a:pt x="1537" y="132"/>
                  </a:lnTo>
                  <a:lnTo>
                    <a:pt x="1483" y="103"/>
                  </a:lnTo>
                  <a:lnTo>
                    <a:pt x="1457" y="89"/>
                  </a:lnTo>
                  <a:lnTo>
                    <a:pt x="1430" y="75"/>
                  </a:lnTo>
                  <a:lnTo>
                    <a:pt x="1401" y="63"/>
                  </a:lnTo>
                  <a:lnTo>
                    <a:pt x="1373" y="52"/>
                  </a:lnTo>
                  <a:lnTo>
                    <a:pt x="1344" y="43"/>
                  </a:lnTo>
                  <a:lnTo>
                    <a:pt x="1315" y="34"/>
                  </a:lnTo>
                  <a:lnTo>
                    <a:pt x="1286" y="25"/>
                  </a:lnTo>
                  <a:lnTo>
                    <a:pt x="1255" y="19"/>
                  </a:lnTo>
                  <a:lnTo>
                    <a:pt x="1226" y="13"/>
                  </a:lnTo>
                  <a:lnTo>
                    <a:pt x="1196" y="8"/>
                  </a:lnTo>
                  <a:lnTo>
                    <a:pt x="1165" y="4"/>
                  </a:lnTo>
                  <a:lnTo>
                    <a:pt x="1135" y="2"/>
                  </a:lnTo>
                  <a:lnTo>
                    <a:pt x="1104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110" y="2"/>
                  </a:lnTo>
                  <a:lnTo>
                    <a:pt x="1147" y="7"/>
                  </a:lnTo>
                  <a:lnTo>
                    <a:pt x="1184" y="13"/>
                  </a:lnTo>
                  <a:lnTo>
                    <a:pt x="1219" y="20"/>
                  </a:lnTo>
                  <a:lnTo>
                    <a:pt x="1254" y="30"/>
                  </a:lnTo>
                  <a:lnTo>
                    <a:pt x="1289" y="40"/>
                  </a:lnTo>
                  <a:lnTo>
                    <a:pt x="1323" y="52"/>
                  </a:lnTo>
                  <a:lnTo>
                    <a:pt x="1356" y="66"/>
                  </a:lnTo>
                  <a:lnTo>
                    <a:pt x="1390" y="82"/>
                  </a:lnTo>
                  <a:lnTo>
                    <a:pt x="1422" y="97"/>
                  </a:lnTo>
                  <a:lnTo>
                    <a:pt x="1454" y="115"/>
                  </a:lnTo>
                  <a:lnTo>
                    <a:pt x="1486" y="134"/>
                  </a:lnTo>
                  <a:lnTo>
                    <a:pt x="1517" y="153"/>
                  </a:lnTo>
                  <a:lnTo>
                    <a:pt x="1548" y="175"/>
                  </a:lnTo>
                  <a:lnTo>
                    <a:pt x="1577" y="198"/>
                  </a:lnTo>
                  <a:lnTo>
                    <a:pt x="1606" y="221"/>
                  </a:lnTo>
                  <a:lnTo>
                    <a:pt x="1633" y="245"/>
                  </a:lnTo>
                  <a:lnTo>
                    <a:pt x="1661" y="270"/>
                  </a:lnTo>
                  <a:lnTo>
                    <a:pt x="1688" y="296"/>
                  </a:lnTo>
                  <a:lnTo>
                    <a:pt x="1714" y="323"/>
                  </a:lnTo>
                  <a:lnTo>
                    <a:pt x="1739" y="351"/>
                  </a:lnTo>
                  <a:lnTo>
                    <a:pt x="1765" y="380"/>
                  </a:lnTo>
                  <a:lnTo>
                    <a:pt x="1788" y="409"/>
                  </a:lnTo>
                  <a:lnTo>
                    <a:pt x="1812" y="439"/>
                  </a:lnTo>
                  <a:lnTo>
                    <a:pt x="1834" y="470"/>
                  </a:lnTo>
                  <a:lnTo>
                    <a:pt x="1856" y="502"/>
                  </a:lnTo>
                  <a:lnTo>
                    <a:pt x="1898" y="565"/>
                  </a:lnTo>
                  <a:lnTo>
                    <a:pt x="1936" y="632"/>
                  </a:lnTo>
                  <a:lnTo>
                    <a:pt x="1970" y="698"/>
                  </a:lnTo>
                  <a:lnTo>
                    <a:pt x="1970" y="698"/>
                  </a:lnTo>
                  <a:lnTo>
                    <a:pt x="1986" y="733"/>
                  </a:lnTo>
                  <a:lnTo>
                    <a:pt x="2002" y="770"/>
                  </a:lnTo>
                  <a:lnTo>
                    <a:pt x="2014" y="805"/>
                  </a:lnTo>
                  <a:lnTo>
                    <a:pt x="2025" y="842"/>
                  </a:lnTo>
                  <a:lnTo>
                    <a:pt x="2034" y="880"/>
                  </a:lnTo>
                  <a:lnTo>
                    <a:pt x="2040" y="916"/>
                  </a:lnTo>
                  <a:lnTo>
                    <a:pt x="2046" y="955"/>
                  </a:lnTo>
                  <a:lnTo>
                    <a:pt x="2049" y="993"/>
                  </a:lnTo>
                  <a:lnTo>
                    <a:pt x="2051" y="1031"/>
                  </a:lnTo>
                  <a:lnTo>
                    <a:pt x="2051" y="1071"/>
                  </a:lnTo>
                  <a:lnTo>
                    <a:pt x="2049" y="1109"/>
                  </a:lnTo>
                  <a:lnTo>
                    <a:pt x="2046" y="1147"/>
                  </a:lnTo>
                  <a:lnTo>
                    <a:pt x="2040" y="1186"/>
                  </a:lnTo>
                  <a:lnTo>
                    <a:pt x="2034" y="1225"/>
                  </a:lnTo>
                  <a:lnTo>
                    <a:pt x="2026" y="1264"/>
                  </a:lnTo>
                  <a:lnTo>
                    <a:pt x="2016" y="1300"/>
                  </a:lnTo>
                  <a:lnTo>
                    <a:pt x="2005" y="1339"/>
                  </a:lnTo>
                  <a:lnTo>
                    <a:pt x="1991" y="1375"/>
                  </a:lnTo>
                  <a:lnTo>
                    <a:pt x="1977" y="1413"/>
                  </a:lnTo>
                  <a:lnTo>
                    <a:pt x="1960" y="1449"/>
                  </a:lnTo>
                  <a:lnTo>
                    <a:pt x="1944" y="1485"/>
                  </a:lnTo>
                  <a:lnTo>
                    <a:pt x="1925" y="1521"/>
                  </a:lnTo>
                  <a:lnTo>
                    <a:pt x="1904" y="1554"/>
                  </a:lnTo>
                  <a:lnTo>
                    <a:pt x="1882" y="1588"/>
                  </a:lnTo>
                  <a:lnTo>
                    <a:pt x="1860" y="1620"/>
                  </a:lnTo>
                  <a:lnTo>
                    <a:pt x="1837" y="1652"/>
                  </a:lnTo>
                  <a:lnTo>
                    <a:pt x="1811" y="1683"/>
                  </a:lnTo>
                  <a:lnTo>
                    <a:pt x="1783" y="1713"/>
                  </a:lnTo>
                  <a:lnTo>
                    <a:pt x="1756" y="1741"/>
                  </a:lnTo>
                  <a:lnTo>
                    <a:pt x="1726" y="1768"/>
                  </a:lnTo>
                  <a:lnTo>
                    <a:pt x="1696" y="1794"/>
                  </a:lnTo>
                  <a:lnTo>
                    <a:pt x="1664" y="1820"/>
                  </a:lnTo>
                  <a:lnTo>
                    <a:pt x="1664" y="1820"/>
                  </a:lnTo>
                  <a:lnTo>
                    <a:pt x="1632" y="1843"/>
                  </a:lnTo>
                  <a:lnTo>
                    <a:pt x="1598" y="1866"/>
                  </a:lnTo>
                  <a:lnTo>
                    <a:pt x="1564" y="1888"/>
                  </a:lnTo>
                  <a:lnTo>
                    <a:pt x="1529" y="1907"/>
                  </a:lnTo>
                  <a:lnTo>
                    <a:pt x="1493" y="1926"/>
                  </a:lnTo>
                  <a:lnTo>
                    <a:pt x="1456" y="1943"/>
                  </a:lnTo>
                  <a:lnTo>
                    <a:pt x="1418" y="1956"/>
                  </a:lnTo>
                  <a:lnTo>
                    <a:pt x="1379" y="1970"/>
                  </a:lnTo>
                  <a:lnTo>
                    <a:pt x="1340" y="1982"/>
                  </a:lnTo>
                  <a:lnTo>
                    <a:pt x="1300" y="1993"/>
                  </a:lnTo>
                  <a:lnTo>
                    <a:pt x="1260" y="2001"/>
                  </a:lnTo>
                  <a:lnTo>
                    <a:pt x="1220" y="2008"/>
                  </a:lnTo>
                  <a:lnTo>
                    <a:pt x="1179" y="2013"/>
                  </a:lnTo>
                  <a:lnTo>
                    <a:pt x="1139" y="2018"/>
                  </a:lnTo>
                  <a:lnTo>
                    <a:pt x="1098" y="2019"/>
                  </a:lnTo>
                  <a:lnTo>
                    <a:pt x="1057" y="2019"/>
                  </a:lnTo>
                  <a:lnTo>
                    <a:pt x="1057" y="2019"/>
                  </a:lnTo>
                  <a:lnTo>
                    <a:pt x="1015" y="2018"/>
                  </a:lnTo>
                  <a:lnTo>
                    <a:pt x="976" y="2013"/>
                  </a:lnTo>
                  <a:lnTo>
                    <a:pt x="936" y="2007"/>
                  </a:lnTo>
                  <a:lnTo>
                    <a:pt x="896" y="1998"/>
                  </a:lnTo>
                  <a:lnTo>
                    <a:pt x="856" y="1987"/>
                  </a:lnTo>
                  <a:lnTo>
                    <a:pt x="818" y="1973"/>
                  </a:lnTo>
                  <a:lnTo>
                    <a:pt x="780" y="1958"/>
                  </a:lnTo>
                  <a:lnTo>
                    <a:pt x="743" y="1941"/>
                  </a:lnTo>
                  <a:lnTo>
                    <a:pt x="706" y="1923"/>
                  </a:lnTo>
                  <a:lnTo>
                    <a:pt x="670" y="1901"/>
                  </a:lnTo>
                  <a:lnTo>
                    <a:pt x="635" y="1880"/>
                  </a:lnTo>
                  <a:lnTo>
                    <a:pt x="601" y="1855"/>
                  </a:lnTo>
                  <a:lnTo>
                    <a:pt x="567" y="1831"/>
                  </a:lnTo>
                  <a:lnTo>
                    <a:pt x="534" y="1805"/>
                  </a:lnTo>
                  <a:lnTo>
                    <a:pt x="502" y="1777"/>
                  </a:lnTo>
                  <a:lnTo>
                    <a:pt x="471" y="1748"/>
                  </a:lnTo>
                  <a:lnTo>
                    <a:pt x="471" y="1748"/>
                  </a:lnTo>
                  <a:lnTo>
                    <a:pt x="440" y="1719"/>
                  </a:lnTo>
                  <a:lnTo>
                    <a:pt x="410" y="1690"/>
                  </a:lnTo>
                  <a:lnTo>
                    <a:pt x="381" y="1660"/>
                  </a:lnTo>
                  <a:lnTo>
                    <a:pt x="352" y="1628"/>
                  </a:lnTo>
                  <a:lnTo>
                    <a:pt x="324" y="1595"/>
                  </a:lnTo>
                  <a:lnTo>
                    <a:pt x="298" y="1562"/>
                  </a:lnTo>
                  <a:lnTo>
                    <a:pt x="272" y="1528"/>
                  </a:lnTo>
                  <a:lnTo>
                    <a:pt x="249" y="1495"/>
                  </a:lnTo>
                  <a:lnTo>
                    <a:pt x="226" y="1458"/>
                  </a:lnTo>
                  <a:lnTo>
                    <a:pt x="206" y="1423"/>
                  </a:lnTo>
                  <a:lnTo>
                    <a:pt x="186" y="1386"/>
                  </a:lnTo>
                  <a:lnTo>
                    <a:pt x="170" y="1348"/>
                  </a:lnTo>
                  <a:lnTo>
                    <a:pt x="154" y="1309"/>
                  </a:lnTo>
                  <a:lnTo>
                    <a:pt x="142" y="1270"/>
                  </a:lnTo>
                  <a:lnTo>
                    <a:pt x="131" y="1230"/>
                  </a:lnTo>
                  <a:lnTo>
                    <a:pt x="122" y="1190"/>
                  </a:lnTo>
                  <a:lnTo>
                    <a:pt x="122" y="1190"/>
                  </a:lnTo>
                  <a:lnTo>
                    <a:pt x="116" y="1149"/>
                  </a:lnTo>
                  <a:lnTo>
                    <a:pt x="112" y="1108"/>
                  </a:lnTo>
                  <a:lnTo>
                    <a:pt x="110" y="1066"/>
                  </a:lnTo>
                  <a:lnTo>
                    <a:pt x="110" y="1025"/>
                  </a:lnTo>
                  <a:lnTo>
                    <a:pt x="112" y="984"/>
                  </a:lnTo>
                  <a:lnTo>
                    <a:pt x="116" y="942"/>
                  </a:lnTo>
                  <a:lnTo>
                    <a:pt x="122" y="901"/>
                  </a:lnTo>
                  <a:lnTo>
                    <a:pt x="130" y="860"/>
                  </a:lnTo>
                  <a:lnTo>
                    <a:pt x="139" y="820"/>
                  </a:lnTo>
                  <a:lnTo>
                    <a:pt x="151" y="780"/>
                  </a:lnTo>
                  <a:lnTo>
                    <a:pt x="164" y="741"/>
                  </a:lnTo>
                  <a:lnTo>
                    <a:pt x="179" y="701"/>
                  </a:lnTo>
                  <a:lnTo>
                    <a:pt x="196" y="664"/>
                  </a:lnTo>
                  <a:lnTo>
                    <a:pt x="214" y="626"/>
                  </a:lnTo>
                  <a:lnTo>
                    <a:pt x="234" y="589"/>
                  </a:lnTo>
                  <a:lnTo>
                    <a:pt x="255" y="554"/>
                  </a:lnTo>
                  <a:lnTo>
                    <a:pt x="255" y="554"/>
                  </a:lnTo>
                  <a:lnTo>
                    <a:pt x="274" y="527"/>
                  </a:lnTo>
                  <a:lnTo>
                    <a:pt x="294" y="497"/>
                  </a:lnTo>
                  <a:lnTo>
                    <a:pt x="313" y="471"/>
                  </a:lnTo>
                  <a:lnTo>
                    <a:pt x="336" y="445"/>
                  </a:lnTo>
                  <a:lnTo>
                    <a:pt x="359" y="419"/>
                  </a:lnTo>
                  <a:lnTo>
                    <a:pt x="384" y="395"/>
                  </a:lnTo>
                  <a:lnTo>
                    <a:pt x="408" y="372"/>
                  </a:lnTo>
                  <a:lnTo>
                    <a:pt x="433" y="351"/>
                  </a:lnTo>
                  <a:lnTo>
                    <a:pt x="459" y="329"/>
                  </a:lnTo>
                  <a:lnTo>
                    <a:pt x="486" y="309"/>
                  </a:lnTo>
                  <a:lnTo>
                    <a:pt x="512" y="290"/>
                  </a:lnTo>
                  <a:lnTo>
                    <a:pt x="540" y="273"/>
                  </a:lnTo>
                  <a:lnTo>
                    <a:pt x="567" y="256"/>
                  </a:lnTo>
                  <a:lnTo>
                    <a:pt x="593" y="241"/>
                  </a:lnTo>
                  <a:lnTo>
                    <a:pt x="621" y="225"/>
                  </a:lnTo>
                  <a:lnTo>
                    <a:pt x="648" y="213"/>
                  </a:lnTo>
                  <a:lnTo>
                    <a:pt x="648" y="213"/>
                  </a:lnTo>
                  <a:lnTo>
                    <a:pt x="702" y="189"/>
                  </a:lnTo>
                  <a:lnTo>
                    <a:pt x="754" y="167"/>
                  </a:lnTo>
                  <a:lnTo>
                    <a:pt x="804" y="150"/>
                  </a:lnTo>
                  <a:lnTo>
                    <a:pt x="852" y="135"/>
                  </a:lnTo>
                  <a:lnTo>
                    <a:pt x="939" y="109"/>
                  </a:lnTo>
                  <a:lnTo>
                    <a:pt x="976" y="97"/>
                  </a:lnTo>
                  <a:lnTo>
                    <a:pt x="1009" y="85"/>
                  </a:lnTo>
                  <a:lnTo>
                    <a:pt x="1009" y="85"/>
                  </a:lnTo>
                  <a:lnTo>
                    <a:pt x="1029" y="75"/>
                  </a:lnTo>
                  <a:lnTo>
                    <a:pt x="1044" y="65"/>
                  </a:lnTo>
                  <a:lnTo>
                    <a:pt x="1058" y="54"/>
                  </a:lnTo>
                  <a:lnTo>
                    <a:pt x="1070" y="40"/>
                  </a:lnTo>
                  <a:lnTo>
                    <a:pt x="1070" y="40"/>
                  </a:lnTo>
                  <a:lnTo>
                    <a:pt x="1072" y="37"/>
                  </a:lnTo>
                  <a:lnTo>
                    <a:pt x="1072" y="34"/>
                  </a:lnTo>
                  <a:lnTo>
                    <a:pt x="1069" y="33"/>
                  </a:lnTo>
                  <a:lnTo>
                    <a:pt x="1064" y="31"/>
                  </a:lnTo>
                  <a:lnTo>
                    <a:pt x="1052" y="30"/>
                  </a:lnTo>
                  <a:lnTo>
                    <a:pt x="1038" y="30"/>
                  </a:lnTo>
                  <a:lnTo>
                    <a:pt x="1038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F077ADBE-4355-D143-B207-3DD6497BCB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2947066"/>
              <a:ext cx="130088" cy="1091534"/>
            </a:xfrm>
            <a:custGeom>
              <a:avLst/>
              <a:gdLst/>
              <a:ahLst/>
              <a:cxnLst>
                <a:cxn ang="0">
                  <a:pos x="274" y="2929"/>
                </a:cxn>
                <a:cxn ang="0">
                  <a:pos x="298" y="2866"/>
                </a:cxn>
                <a:cxn ang="0">
                  <a:pos x="317" y="2801"/>
                </a:cxn>
                <a:cxn ang="0">
                  <a:pos x="344" y="2668"/>
                </a:cxn>
                <a:cxn ang="0">
                  <a:pos x="359" y="2530"/>
                </a:cxn>
                <a:cxn ang="0">
                  <a:pos x="361" y="2388"/>
                </a:cxn>
                <a:cxn ang="0">
                  <a:pos x="357" y="2245"/>
                </a:cxn>
                <a:cxn ang="0">
                  <a:pos x="335" y="1958"/>
                </a:cxn>
                <a:cxn ang="0">
                  <a:pos x="322" y="1817"/>
                </a:cxn>
                <a:cxn ang="0">
                  <a:pos x="300" y="1562"/>
                </a:cxn>
                <a:cxn ang="0">
                  <a:pos x="267" y="1317"/>
                </a:cxn>
                <a:cxn ang="0">
                  <a:pos x="229" y="1084"/>
                </a:cxn>
                <a:cxn ang="0">
                  <a:pos x="187" y="860"/>
                </a:cxn>
                <a:cxn ang="0">
                  <a:pos x="94" y="426"/>
                </a:cxn>
                <a:cxn ang="0">
                  <a:pos x="3" y="0"/>
                </a:cxn>
                <a:cxn ang="0">
                  <a:pos x="0" y="72"/>
                </a:cxn>
                <a:cxn ang="0">
                  <a:pos x="0" y="217"/>
                </a:cxn>
                <a:cxn ang="0">
                  <a:pos x="5" y="437"/>
                </a:cxn>
                <a:cxn ang="0">
                  <a:pos x="28" y="734"/>
                </a:cxn>
                <a:cxn ang="0">
                  <a:pos x="76" y="1189"/>
                </a:cxn>
                <a:cxn ang="0">
                  <a:pos x="124" y="1654"/>
                </a:cxn>
                <a:cxn ang="0">
                  <a:pos x="148" y="1973"/>
                </a:cxn>
                <a:cxn ang="0">
                  <a:pos x="155" y="2214"/>
                </a:cxn>
                <a:cxn ang="0">
                  <a:pos x="155" y="2377"/>
                </a:cxn>
                <a:cxn ang="0">
                  <a:pos x="154" y="2460"/>
                </a:cxn>
                <a:cxn ang="0">
                  <a:pos x="148" y="2527"/>
                </a:cxn>
                <a:cxn ang="0">
                  <a:pos x="131" y="2656"/>
                </a:cxn>
                <a:cxn ang="0">
                  <a:pos x="122" y="2745"/>
                </a:cxn>
                <a:cxn ang="0">
                  <a:pos x="124" y="2799"/>
                </a:cxn>
                <a:cxn ang="0">
                  <a:pos x="135" y="2847"/>
                </a:cxn>
                <a:cxn ang="0">
                  <a:pos x="157" y="2890"/>
                </a:cxn>
                <a:cxn ang="0">
                  <a:pos x="176" y="2907"/>
                </a:cxn>
                <a:cxn ang="0">
                  <a:pos x="207" y="2927"/>
                </a:cxn>
                <a:cxn ang="0">
                  <a:pos x="248" y="2942"/>
                </a:cxn>
                <a:cxn ang="0">
                  <a:pos x="261" y="2944"/>
                </a:cxn>
                <a:cxn ang="0">
                  <a:pos x="268" y="2940"/>
                </a:cxn>
                <a:cxn ang="0">
                  <a:pos x="274" y="2929"/>
                </a:cxn>
              </a:cxnLst>
              <a:rect l="0" t="0" r="r" b="b"/>
              <a:pathLst>
                <a:path w="361" h="2944">
                  <a:moveTo>
                    <a:pt x="274" y="2929"/>
                  </a:moveTo>
                  <a:lnTo>
                    <a:pt x="274" y="2929"/>
                  </a:lnTo>
                  <a:lnTo>
                    <a:pt x="285" y="2897"/>
                  </a:lnTo>
                  <a:lnTo>
                    <a:pt x="298" y="2866"/>
                  </a:lnTo>
                  <a:lnTo>
                    <a:pt x="307" y="2834"/>
                  </a:lnTo>
                  <a:lnTo>
                    <a:pt x="317" y="2801"/>
                  </a:lnTo>
                  <a:lnTo>
                    <a:pt x="333" y="2736"/>
                  </a:lnTo>
                  <a:lnTo>
                    <a:pt x="344" y="2668"/>
                  </a:lnTo>
                  <a:lnTo>
                    <a:pt x="354" y="2599"/>
                  </a:lnTo>
                  <a:lnTo>
                    <a:pt x="359" y="2530"/>
                  </a:lnTo>
                  <a:lnTo>
                    <a:pt x="361" y="2460"/>
                  </a:lnTo>
                  <a:lnTo>
                    <a:pt x="361" y="2388"/>
                  </a:lnTo>
                  <a:lnTo>
                    <a:pt x="359" y="2317"/>
                  </a:lnTo>
                  <a:lnTo>
                    <a:pt x="357" y="2245"/>
                  </a:lnTo>
                  <a:lnTo>
                    <a:pt x="346" y="2103"/>
                  </a:lnTo>
                  <a:lnTo>
                    <a:pt x="335" y="1958"/>
                  </a:lnTo>
                  <a:lnTo>
                    <a:pt x="322" y="1817"/>
                  </a:lnTo>
                  <a:lnTo>
                    <a:pt x="322" y="1817"/>
                  </a:lnTo>
                  <a:lnTo>
                    <a:pt x="313" y="1688"/>
                  </a:lnTo>
                  <a:lnTo>
                    <a:pt x="300" y="1562"/>
                  </a:lnTo>
                  <a:lnTo>
                    <a:pt x="283" y="1438"/>
                  </a:lnTo>
                  <a:lnTo>
                    <a:pt x="267" y="1317"/>
                  </a:lnTo>
                  <a:lnTo>
                    <a:pt x="248" y="1199"/>
                  </a:lnTo>
                  <a:lnTo>
                    <a:pt x="229" y="1084"/>
                  </a:lnTo>
                  <a:lnTo>
                    <a:pt x="209" y="971"/>
                  </a:lnTo>
                  <a:lnTo>
                    <a:pt x="187" y="860"/>
                  </a:lnTo>
                  <a:lnTo>
                    <a:pt x="141" y="639"/>
                  </a:lnTo>
                  <a:lnTo>
                    <a:pt x="94" y="426"/>
                  </a:lnTo>
                  <a:lnTo>
                    <a:pt x="48" y="213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2"/>
                  </a:lnTo>
                  <a:lnTo>
                    <a:pt x="0" y="144"/>
                  </a:lnTo>
                  <a:lnTo>
                    <a:pt x="0" y="217"/>
                  </a:lnTo>
                  <a:lnTo>
                    <a:pt x="0" y="291"/>
                  </a:lnTo>
                  <a:lnTo>
                    <a:pt x="5" y="437"/>
                  </a:lnTo>
                  <a:lnTo>
                    <a:pt x="15" y="585"/>
                  </a:lnTo>
                  <a:lnTo>
                    <a:pt x="28" y="734"/>
                  </a:lnTo>
                  <a:lnTo>
                    <a:pt x="42" y="885"/>
                  </a:lnTo>
                  <a:lnTo>
                    <a:pt x="76" y="1189"/>
                  </a:lnTo>
                  <a:lnTo>
                    <a:pt x="109" y="1499"/>
                  </a:lnTo>
                  <a:lnTo>
                    <a:pt x="124" y="1654"/>
                  </a:lnTo>
                  <a:lnTo>
                    <a:pt x="137" y="1814"/>
                  </a:lnTo>
                  <a:lnTo>
                    <a:pt x="148" y="1973"/>
                  </a:lnTo>
                  <a:lnTo>
                    <a:pt x="154" y="2134"/>
                  </a:lnTo>
                  <a:lnTo>
                    <a:pt x="155" y="2214"/>
                  </a:lnTo>
                  <a:lnTo>
                    <a:pt x="155" y="2295"/>
                  </a:lnTo>
                  <a:lnTo>
                    <a:pt x="155" y="2377"/>
                  </a:lnTo>
                  <a:lnTo>
                    <a:pt x="154" y="2460"/>
                  </a:lnTo>
                  <a:lnTo>
                    <a:pt x="154" y="2460"/>
                  </a:lnTo>
                  <a:lnTo>
                    <a:pt x="152" y="2493"/>
                  </a:lnTo>
                  <a:lnTo>
                    <a:pt x="148" y="2527"/>
                  </a:lnTo>
                  <a:lnTo>
                    <a:pt x="141" y="2592"/>
                  </a:lnTo>
                  <a:lnTo>
                    <a:pt x="131" y="2656"/>
                  </a:lnTo>
                  <a:lnTo>
                    <a:pt x="124" y="2718"/>
                  </a:lnTo>
                  <a:lnTo>
                    <a:pt x="122" y="2745"/>
                  </a:lnTo>
                  <a:lnTo>
                    <a:pt x="122" y="2773"/>
                  </a:lnTo>
                  <a:lnTo>
                    <a:pt x="124" y="2799"/>
                  </a:lnTo>
                  <a:lnTo>
                    <a:pt x="128" y="2825"/>
                  </a:lnTo>
                  <a:lnTo>
                    <a:pt x="135" y="2847"/>
                  </a:lnTo>
                  <a:lnTo>
                    <a:pt x="144" y="2870"/>
                  </a:lnTo>
                  <a:lnTo>
                    <a:pt x="157" y="2890"/>
                  </a:lnTo>
                  <a:lnTo>
                    <a:pt x="176" y="2907"/>
                  </a:lnTo>
                  <a:lnTo>
                    <a:pt x="176" y="2907"/>
                  </a:lnTo>
                  <a:lnTo>
                    <a:pt x="191" y="2918"/>
                  </a:lnTo>
                  <a:lnTo>
                    <a:pt x="207" y="2927"/>
                  </a:lnTo>
                  <a:lnTo>
                    <a:pt x="228" y="2934"/>
                  </a:lnTo>
                  <a:lnTo>
                    <a:pt x="248" y="2942"/>
                  </a:lnTo>
                  <a:lnTo>
                    <a:pt x="248" y="2942"/>
                  </a:lnTo>
                  <a:lnTo>
                    <a:pt x="261" y="2944"/>
                  </a:lnTo>
                  <a:lnTo>
                    <a:pt x="265" y="2942"/>
                  </a:lnTo>
                  <a:lnTo>
                    <a:pt x="268" y="2940"/>
                  </a:lnTo>
                  <a:lnTo>
                    <a:pt x="272" y="2936"/>
                  </a:lnTo>
                  <a:lnTo>
                    <a:pt x="274" y="2929"/>
                  </a:lnTo>
                  <a:lnTo>
                    <a:pt x="274" y="29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4AAEA2C-9D2F-7241-93D1-A1F7935867A6}"/>
              </a:ext>
            </a:extLst>
          </p:cNvPr>
          <p:cNvGrpSpPr/>
          <p:nvPr/>
        </p:nvGrpSpPr>
        <p:grpSpPr>
          <a:xfrm>
            <a:off x="2963684" y="3538270"/>
            <a:ext cx="1341615" cy="1157927"/>
            <a:chOff x="806931" y="3581400"/>
            <a:chExt cx="2030618" cy="1752595"/>
          </a:xfrm>
          <a:solidFill>
            <a:schemeClr val="tx1"/>
          </a:solidFill>
        </p:grpSpPr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id="{BD49C138-013C-8B47-8191-3F0447C26BE4}"/>
                </a:ext>
              </a:extLst>
            </p:cNvPr>
            <p:cNvSpPr>
              <a:spLocks/>
            </p:cNvSpPr>
            <p:nvPr/>
          </p:nvSpPr>
          <p:spPr bwMode="auto">
            <a:xfrm rot="21485080">
              <a:off x="806931" y="3995961"/>
              <a:ext cx="2030618" cy="1338034"/>
            </a:xfrm>
            <a:custGeom>
              <a:avLst/>
              <a:gdLst/>
              <a:ahLst/>
              <a:cxnLst>
                <a:cxn ang="0">
                  <a:pos x="899" y="28"/>
                </a:cxn>
                <a:cxn ang="0">
                  <a:pos x="691" y="71"/>
                </a:cxn>
                <a:cxn ang="0">
                  <a:pos x="491" y="164"/>
                </a:cxn>
                <a:cxn ang="0">
                  <a:pos x="310" y="303"/>
                </a:cxn>
                <a:cxn ang="0">
                  <a:pos x="164" y="481"/>
                </a:cxn>
                <a:cxn ang="0">
                  <a:pos x="75" y="655"/>
                </a:cxn>
                <a:cxn ang="0">
                  <a:pos x="12" y="883"/>
                </a:cxn>
                <a:cxn ang="0">
                  <a:pos x="4" y="1120"/>
                </a:cxn>
                <a:cxn ang="0">
                  <a:pos x="44" y="1317"/>
                </a:cxn>
                <a:cxn ang="0">
                  <a:pos x="148" y="1530"/>
                </a:cxn>
                <a:cxn ang="0">
                  <a:pos x="292" y="1713"/>
                </a:cxn>
                <a:cxn ang="0">
                  <a:pos x="529" y="1929"/>
                </a:cxn>
                <a:cxn ang="0">
                  <a:pos x="709" y="2037"/>
                </a:cxn>
                <a:cxn ang="0">
                  <a:pos x="876" y="2095"/>
                </a:cxn>
                <a:cxn ang="0">
                  <a:pos x="1083" y="2118"/>
                </a:cxn>
                <a:cxn ang="0">
                  <a:pos x="1285" y="2095"/>
                </a:cxn>
                <a:cxn ang="0">
                  <a:pos x="1445" y="2048"/>
                </a:cxn>
                <a:cxn ang="0">
                  <a:pos x="1622" y="1961"/>
                </a:cxn>
                <a:cxn ang="0">
                  <a:pos x="1778" y="1843"/>
                </a:cxn>
                <a:cxn ang="0">
                  <a:pos x="1908" y="1699"/>
                </a:cxn>
                <a:cxn ang="0">
                  <a:pos x="2011" y="1537"/>
                </a:cxn>
                <a:cxn ang="0">
                  <a:pos x="2071" y="1391"/>
                </a:cxn>
                <a:cxn ang="0">
                  <a:pos x="2118" y="1176"/>
                </a:cxn>
                <a:cxn ang="0">
                  <a:pos x="2120" y="990"/>
                </a:cxn>
                <a:cxn ang="0">
                  <a:pos x="2089" y="835"/>
                </a:cxn>
                <a:cxn ang="0">
                  <a:pos x="1991" y="611"/>
                </a:cxn>
                <a:cxn ang="0">
                  <a:pos x="1814" y="367"/>
                </a:cxn>
                <a:cxn ang="0">
                  <a:pos x="1537" y="132"/>
                </a:cxn>
                <a:cxn ang="0">
                  <a:pos x="1344" y="43"/>
                </a:cxn>
                <a:cxn ang="0">
                  <a:pos x="1165" y="4"/>
                </a:cxn>
                <a:cxn ang="0">
                  <a:pos x="1147" y="7"/>
                </a:cxn>
                <a:cxn ang="0">
                  <a:pos x="1356" y="66"/>
                </a:cxn>
                <a:cxn ang="0">
                  <a:pos x="1548" y="175"/>
                </a:cxn>
                <a:cxn ang="0">
                  <a:pos x="1714" y="323"/>
                </a:cxn>
                <a:cxn ang="0">
                  <a:pos x="1856" y="502"/>
                </a:cxn>
                <a:cxn ang="0">
                  <a:pos x="2002" y="770"/>
                </a:cxn>
                <a:cxn ang="0">
                  <a:pos x="2049" y="993"/>
                </a:cxn>
                <a:cxn ang="0">
                  <a:pos x="2034" y="1225"/>
                </a:cxn>
                <a:cxn ang="0">
                  <a:pos x="1960" y="1449"/>
                </a:cxn>
                <a:cxn ang="0">
                  <a:pos x="1837" y="1652"/>
                </a:cxn>
                <a:cxn ang="0">
                  <a:pos x="1664" y="1820"/>
                </a:cxn>
                <a:cxn ang="0">
                  <a:pos x="1493" y="1926"/>
                </a:cxn>
                <a:cxn ang="0">
                  <a:pos x="1260" y="2001"/>
                </a:cxn>
                <a:cxn ang="0">
                  <a:pos x="1057" y="2019"/>
                </a:cxn>
                <a:cxn ang="0">
                  <a:pos x="818" y="1973"/>
                </a:cxn>
                <a:cxn ang="0">
                  <a:pos x="601" y="1855"/>
                </a:cxn>
                <a:cxn ang="0">
                  <a:pos x="440" y="1719"/>
                </a:cxn>
                <a:cxn ang="0">
                  <a:pos x="272" y="1528"/>
                </a:cxn>
                <a:cxn ang="0">
                  <a:pos x="154" y="1309"/>
                </a:cxn>
                <a:cxn ang="0">
                  <a:pos x="112" y="1108"/>
                </a:cxn>
                <a:cxn ang="0">
                  <a:pos x="130" y="860"/>
                </a:cxn>
                <a:cxn ang="0">
                  <a:pos x="214" y="626"/>
                </a:cxn>
                <a:cxn ang="0">
                  <a:pos x="313" y="471"/>
                </a:cxn>
                <a:cxn ang="0">
                  <a:pos x="459" y="329"/>
                </a:cxn>
                <a:cxn ang="0">
                  <a:pos x="621" y="225"/>
                </a:cxn>
                <a:cxn ang="0">
                  <a:pos x="852" y="135"/>
                </a:cxn>
                <a:cxn ang="0">
                  <a:pos x="1044" y="65"/>
                </a:cxn>
                <a:cxn ang="0">
                  <a:pos x="1069" y="33"/>
                </a:cxn>
              </a:cxnLst>
              <a:rect l="0" t="0" r="r" b="b"/>
              <a:pathLst>
                <a:path w="2124" h="2118">
                  <a:moveTo>
                    <a:pt x="1038" y="30"/>
                  </a:moveTo>
                  <a:lnTo>
                    <a:pt x="1038" y="30"/>
                  </a:lnTo>
                  <a:lnTo>
                    <a:pt x="1005" y="26"/>
                  </a:lnTo>
                  <a:lnTo>
                    <a:pt x="969" y="25"/>
                  </a:lnTo>
                  <a:lnTo>
                    <a:pt x="934" y="26"/>
                  </a:lnTo>
                  <a:lnTo>
                    <a:pt x="899" y="28"/>
                  </a:lnTo>
                  <a:lnTo>
                    <a:pt x="865" y="31"/>
                  </a:lnTo>
                  <a:lnTo>
                    <a:pt x="830" y="37"/>
                  </a:lnTo>
                  <a:lnTo>
                    <a:pt x="795" y="43"/>
                  </a:lnTo>
                  <a:lnTo>
                    <a:pt x="760" y="51"/>
                  </a:lnTo>
                  <a:lnTo>
                    <a:pt x="725" y="60"/>
                  </a:lnTo>
                  <a:lnTo>
                    <a:pt x="691" y="71"/>
                  </a:lnTo>
                  <a:lnTo>
                    <a:pt x="656" y="83"/>
                  </a:lnTo>
                  <a:lnTo>
                    <a:pt x="622" y="97"/>
                  </a:lnTo>
                  <a:lnTo>
                    <a:pt x="589" y="112"/>
                  </a:lnTo>
                  <a:lnTo>
                    <a:pt x="555" y="129"/>
                  </a:lnTo>
                  <a:lnTo>
                    <a:pt x="523" y="146"/>
                  </a:lnTo>
                  <a:lnTo>
                    <a:pt x="491" y="164"/>
                  </a:lnTo>
                  <a:lnTo>
                    <a:pt x="459" y="184"/>
                  </a:lnTo>
                  <a:lnTo>
                    <a:pt x="428" y="205"/>
                  </a:lnTo>
                  <a:lnTo>
                    <a:pt x="398" y="228"/>
                  </a:lnTo>
                  <a:lnTo>
                    <a:pt x="367" y="251"/>
                  </a:lnTo>
                  <a:lnTo>
                    <a:pt x="338" y="277"/>
                  </a:lnTo>
                  <a:lnTo>
                    <a:pt x="310" y="303"/>
                  </a:lnTo>
                  <a:lnTo>
                    <a:pt x="283" y="329"/>
                  </a:lnTo>
                  <a:lnTo>
                    <a:pt x="257" y="358"/>
                  </a:lnTo>
                  <a:lnTo>
                    <a:pt x="232" y="387"/>
                  </a:lnTo>
                  <a:lnTo>
                    <a:pt x="208" y="416"/>
                  </a:lnTo>
                  <a:lnTo>
                    <a:pt x="185" y="449"/>
                  </a:lnTo>
                  <a:lnTo>
                    <a:pt x="164" y="481"/>
                  </a:lnTo>
                  <a:lnTo>
                    <a:pt x="144" y="514"/>
                  </a:lnTo>
                  <a:lnTo>
                    <a:pt x="124" y="548"/>
                  </a:lnTo>
                  <a:lnTo>
                    <a:pt x="107" y="583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75" y="655"/>
                  </a:lnTo>
                  <a:lnTo>
                    <a:pt x="61" y="692"/>
                  </a:lnTo>
                  <a:lnTo>
                    <a:pt x="49" y="728"/>
                  </a:lnTo>
                  <a:lnTo>
                    <a:pt x="38" y="767"/>
                  </a:lnTo>
                  <a:lnTo>
                    <a:pt x="27" y="805"/>
                  </a:lnTo>
                  <a:lnTo>
                    <a:pt x="20" y="843"/>
                  </a:lnTo>
                  <a:lnTo>
                    <a:pt x="12" y="883"/>
                  </a:lnTo>
                  <a:lnTo>
                    <a:pt x="8" y="921"/>
                  </a:lnTo>
                  <a:lnTo>
                    <a:pt x="3" y="961"/>
                  </a:lnTo>
                  <a:lnTo>
                    <a:pt x="1" y="1001"/>
                  </a:lnTo>
                  <a:lnTo>
                    <a:pt x="0" y="1040"/>
                  </a:lnTo>
                  <a:lnTo>
                    <a:pt x="1" y="1080"/>
                  </a:lnTo>
                  <a:lnTo>
                    <a:pt x="4" y="1120"/>
                  </a:lnTo>
                  <a:lnTo>
                    <a:pt x="8" y="1160"/>
                  </a:lnTo>
                  <a:lnTo>
                    <a:pt x="15" y="1199"/>
                  </a:lnTo>
                  <a:lnTo>
                    <a:pt x="23" y="1239"/>
                  </a:lnTo>
                  <a:lnTo>
                    <a:pt x="23" y="1239"/>
                  </a:lnTo>
                  <a:lnTo>
                    <a:pt x="34" y="1279"/>
                  </a:lnTo>
                  <a:lnTo>
                    <a:pt x="44" y="1317"/>
                  </a:lnTo>
                  <a:lnTo>
                    <a:pt x="58" y="1354"/>
                  </a:lnTo>
                  <a:lnTo>
                    <a:pt x="73" y="1391"/>
                  </a:lnTo>
                  <a:lnTo>
                    <a:pt x="90" y="1427"/>
                  </a:lnTo>
                  <a:lnTo>
                    <a:pt x="108" y="1462"/>
                  </a:lnTo>
                  <a:lnTo>
                    <a:pt x="128" y="1496"/>
                  </a:lnTo>
                  <a:lnTo>
                    <a:pt x="148" y="1530"/>
                  </a:lnTo>
                  <a:lnTo>
                    <a:pt x="171" y="1562"/>
                  </a:lnTo>
                  <a:lnTo>
                    <a:pt x="194" y="1594"/>
                  </a:lnTo>
                  <a:lnTo>
                    <a:pt x="217" y="1624"/>
                  </a:lnTo>
                  <a:lnTo>
                    <a:pt x="242" y="1655"/>
                  </a:lnTo>
                  <a:lnTo>
                    <a:pt x="266" y="1684"/>
                  </a:lnTo>
                  <a:lnTo>
                    <a:pt x="292" y="1713"/>
                  </a:lnTo>
                  <a:lnTo>
                    <a:pt x="344" y="1768"/>
                  </a:lnTo>
                  <a:lnTo>
                    <a:pt x="344" y="1768"/>
                  </a:lnTo>
                  <a:lnTo>
                    <a:pt x="394" y="1817"/>
                  </a:lnTo>
                  <a:lnTo>
                    <a:pt x="446" y="1863"/>
                  </a:lnTo>
                  <a:lnTo>
                    <a:pt x="502" y="1907"/>
                  </a:lnTo>
                  <a:lnTo>
                    <a:pt x="529" y="1929"/>
                  </a:lnTo>
                  <a:lnTo>
                    <a:pt x="558" y="1950"/>
                  </a:lnTo>
                  <a:lnTo>
                    <a:pt x="587" y="1969"/>
                  </a:lnTo>
                  <a:lnTo>
                    <a:pt x="618" y="1988"/>
                  </a:lnTo>
                  <a:lnTo>
                    <a:pt x="647" y="2005"/>
                  </a:lnTo>
                  <a:lnTo>
                    <a:pt x="679" y="2022"/>
                  </a:lnTo>
                  <a:lnTo>
                    <a:pt x="709" y="2037"/>
                  </a:lnTo>
                  <a:lnTo>
                    <a:pt x="742" y="2051"/>
                  </a:lnTo>
                  <a:lnTo>
                    <a:pt x="775" y="2065"/>
                  </a:lnTo>
                  <a:lnTo>
                    <a:pt x="809" y="2076"/>
                  </a:lnTo>
                  <a:lnTo>
                    <a:pt x="809" y="2076"/>
                  </a:lnTo>
                  <a:lnTo>
                    <a:pt x="843" y="2086"/>
                  </a:lnTo>
                  <a:lnTo>
                    <a:pt x="876" y="2095"/>
                  </a:lnTo>
                  <a:lnTo>
                    <a:pt x="910" y="2103"/>
                  </a:lnTo>
                  <a:lnTo>
                    <a:pt x="945" y="2109"/>
                  </a:lnTo>
                  <a:lnTo>
                    <a:pt x="979" y="2114"/>
                  </a:lnTo>
                  <a:lnTo>
                    <a:pt x="1014" y="2117"/>
                  </a:lnTo>
                  <a:lnTo>
                    <a:pt x="1047" y="2118"/>
                  </a:lnTo>
                  <a:lnTo>
                    <a:pt x="1083" y="2118"/>
                  </a:lnTo>
                  <a:lnTo>
                    <a:pt x="1116" y="2117"/>
                  </a:lnTo>
                  <a:lnTo>
                    <a:pt x="1151" y="2115"/>
                  </a:lnTo>
                  <a:lnTo>
                    <a:pt x="1185" y="2111"/>
                  </a:lnTo>
                  <a:lnTo>
                    <a:pt x="1219" y="2106"/>
                  </a:lnTo>
                  <a:lnTo>
                    <a:pt x="1251" y="2102"/>
                  </a:lnTo>
                  <a:lnTo>
                    <a:pt x="1285" y="2095"/>
                  </a:lnTo>
                  <a:lnTo>
                    <a:pt x="1317" y="2088"/>
                  </a:lnTo>
                  <a:lnTo>
                    <a:pt x="1349" y="2079"/>
                  </a:lnTo>
                  <a:lnTo>
                    <a:pt x="1349" y="2079"/>
                  </a:lnTo>
                  <a:lnTo>
                    <a:pt x="1382" y="2069"/>
                  </a:lnTo>
                  <a:lnTo>
                    <a:pt x="1413" y="2060"/>
                  </a:lnTo>
                  <a:lnTo>
                    <a:pt x="1445" y="2048"/>
                  </a:lnTo>
                  <a:lnTo>
                    <a:pt x="1476" y="2036"/>
                  </a:lnTo>
                  <a:lnTo>
                    <a:pt x="1506" y="2022"/>
                  </a:lnTo>
                  <a:lnTo>
                    <a:pt x="1535" y="2008"/>
                  </a:lnTo>
                  <a:lnTo>
                    <a:pt x="1566" y="1993"/>
                  </a:lnTo>
                  <a:lnTo>
                    <a:pt x="1593" y="1978"/>
                  </a:lnTo>
                  <a:lnTo>
                    <a:pt x="1622" y="1961"/>
                  </a:lnTo>
                  <a:lnTo>
                    <a:pt x="1650" y="1943"/>
                  </a:lnTo>
                  <a:lnTo>
                    <a:pt x="1676" y="1924"/>
                  </a:lnTo>
                  <a:lnTo>
                    <a:pt x="1704" y="1904"/>
                  </a:lnTo>
                  <a:lnTo>
                    <a:pt x="1728" y="1884"/>
                  </a:lnTo>
                  <a:lnTo>
                    <a:pt x="1754" y="1865"/>
                  </a:lnTo>
                  <a:lnTo>
                    <a:pt x="1778" y="1843"/>
                  </a:lnTo>
                  <a:lnTo>
                    <a:pt x="1801" y="1820"/>
                  </a:lnTo>
                  <a:lnTo>
                    <a:pt x="1824" y="1797"/>
                  </a:lnTo>
                  <a:lnTo>
                    <a:pt x="1847" y="1774"/>
                  </a:lnTo>
                  <a:lnTo>
                    <a:pt x="1869" y="1750"/>
                  </a:lnTo>
                  <a:lnTo>
                    <a:pt x="1889" y="1725"/>
                  </a:lnTo>
                  <a:lnTo>
                    <a:pt x="1908" y="1699"/>
                  </a:lnTo>
                  <a:lnTo>
                    <a:pt x="1928" y="1673"/>
                  </a:lnTo>
                  <a:lnTo>
                    <a:pt x="1947" y="1647"/>
                  </a:lnTo>
                  <a:lnTo>
                    <a:pt x="1964" y="1620"/>
                  </a:lnTo>
                  <a:lnTo>
                    <a:pt x="1980" y="1594"/>
                  </a:lnTo>
                  <a:lnTo>
                    <a:pt x="1996" y="1565"/>
                  </a:lnTo>
                  <a:lnTo>
                    <a:pt x="2011" y="1537"/>
                  </a:lnTo>
                  <a:lnTo>
                    <a:pt x="2025" y="1508"/>
                  </a:lnTo>
                  <a:lnTo>
                    <a:pt x="2038" y="1479"/>
                  </a:lnTo>
                  <a:lnTo>
                    <a:pt x="2049" y="1450"/>
                  </a:lnTo>
                  <a:lnTo>
                    <a:pt x="2061" y="1421"/>
                  </a:lnTo>
                  <a:lnTo>
                    <a:pt x="2071" y="1391"/>
                  </a:lnTo>
                  <a:lnTo>
                    <a:pt x="2071" y="1391"/>
                  </a:lnTo>
                  <a:lnTo>
                    <a:pt x="2089" y="1331"/>
                  </a:lnTo>
                  <a:lnTo>
                    <a:pt x="2097" y="1300"/>
                  </a:lnTo>
                  <a:lnTo>
                    <a:pt x="2104" y="1270"/>
                  </a:lnTo>
                  <a:lnTo>
                    <a:pt x="2109" y="1239"/>
                  </a:lnTo>
                  <a:lnTo>
                    <a:pt x="2115" y="1207"/>
                  </a:lnTo>
                  <a:lnTo>
                    <a:pt x="2118" y="1176"/>
                  </a:lnTo>
                  <a:lnTo>
                    <a:pt x="2121" y="1146"/>
                  </a:lnTo>
                  <a:lnTo>
                    <a:pt x="2123" y="1114"/>
                  </a:lnTo>
                  <a:lnTo>
                    <a:pt x="2124" y="1083"/>
                  </a:lnTo>
                  <a:lnTo>
                    <a:pt x="2123" y="1051"/>
                  </a:lnTo>
                  <a:lnTo>
                    <a:pt x="2121" y="1020"/>
                  </a:lnTo>
                  <a:lnTo>
                    <a:pt x="2120" y="990"/>
                  </a:lnTo>
                  <a:lnTo>
                    <a:pt x="2115" y="958"/>
                  </a:lnTo>
                  <a:lnTo>
                    <a:pt x="2110" y="927"/>
                  </a:lnTo>
                  <a:lnTo>
                    <a:pt x="2104" y="897"/>
                  </a:lnTo>
                  <a:lnTo>
                    <a:pt x="2104" y="897"/>
                  </a:lnTo>
                  <a:lnTo>
                    <a:pt x="2098" y="866"/>
                  </a:lnTo>
                  <a:lnTo>
                    <a:pt x="2089" y="835"/>
                  </a:lnTo>
                  <a:lnTo>
                    <a:pt x="2080" y="806"/>
                  </a:lnTo>
                  <a:lnTo>
                    <a:pt x="2069" y="776"/>
                  </a:lnTo>
                  <a:lnTo>
                    <a:pt x="2058" y="748"/>
                  </a:lnTo>
                  <a:lnTo>
                    <a:pt x="2046" y="719"/>
                  </a:lnTo>
                  <a:lnTo>
                    <a:pt x="2020" y="664"/>
                  </a:lnTo>
                  <a:lnTo>
                    <a:pt x="1991" y="611"/>
                  </a:lnTo>
                  <a:lnTo>
                    <a:pt x="1959" y="559"/>
                  </a:lnTo>
                  <a:lnTo>
                    <a:pt x="1924" y="510"/>
                  </a:lnTo>
                  <a:lnTo>
                    <a:pt x="1889" y="461"/>
                  </a:lnTo>
                  <a:lnTo>
                    <a:pt x="1889" y="461"/>
                  </a:lnTo>
                  <a:lnTo>
                    <a:pt x="1852" y="413"/>
                  </a:lnTo>
                  <a:lnTo>
                    <a:pt x="1814" y="367"/>
                  </a:lnTo>
                  <a:lnTo>
                    <a:pt x="1772" y="323"/>
                  </a:lnTo>
                  <a:lnTo>
                    <a:pt x="1730" y="280"/>
                  </a:lnTo>
                  <a:lnTo>
                    <a:pt x="1685" y="241"/>
                  </a:lnTo>
                  <a:lnTo>
                    <a:pt x="1638" y="201"/>
                  </a:lnTo>
                  <a:lnTo>
                    <a:pt x="1587" y="166"/>
                  </a:lnTo>
                  <a:lnTo>
                    <a:pt x="1537" y="132"/>
                  </a:lnTo>
                  <a:lnTo>
                    <a:pt x="1483" y="103"/>
                  </a:lnTo>
                  <a:lnTo>
                    <a:pt x="1457" y="89"/>
                  </a:lnTo>
                  <a:lnTo>
                    <a:pt x="1430" y="75"/>
                  </a:lnTo>
                  <a:lnTo>
                    <a:pt x="1401" y="63"/>
                  </a:lnTo>
                  <a:lnTo>
                    <a:pt x="1373" y="52"/>
                  </a:lnTo>
                  <a:lnTo>
                    <a:pt x="1344" y="43"/>
                  </a:lnTo>
                  <a:lnTo>
                    <a:pt x="1315" y="34"/>
                  </a:lnTo>
                  <a:lnTo>
                    <a:pt x="1286" y="25"/>
                  </a:lnTo>
                  <a:lnTo>
                    <a:pt x="1255" y="19"/>
                  </a:lnTo>
                  <a:lnTo>
                    <a:pt x="1226" y="13"/>
                  </a:lnTo>
                  <a:lnTo>
                    <a:pt x="1196" y="8"/>
                  </a:lnTo>
                  <a:lnTo>
                    <a:pt x="1165" y="4"/>
                  </a:lnTo>
                  <a:lnTo>
                    <a:pt x="1135" y="2"/>
                  </a:lnTo>
                  <a:lnTo>
                    <a:pt x="1104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110" y="2"/>
                  </a:lnTo>
                  <a:lnTo>
                    <a:pt x="1147" y="7"/>
                  </a:lnTo>
                  <a:lnTo>
                    <a:pt x="1184" y="13"/>
                  </a:lnTo>
                  <a:lnTo>
                    <a:pt x="1219" y="20"/>
                  </a:lnTo>
                  <a:lnTo>
                    <a:pt x="1254" y="30"/>
                  </a:lnTo>
                  <a:lnTo>
                    <a:pt x="1289" y="40"/>
                  </a:lnTo>
                  <a:lnTo>
                    <a:pt x="1323" y="52"/>
                  </a:lnTo>
                  <a:lnTo>
                    <a:pt x="1356" y="66"/>
                  </a:lnTo>
                  <a:lnTo>
                    <a:pt x="1390" y="82"/>
                  </a:lnTo>
                  <a:lnTo>
                    <a:pt x="1422" y="97"/>
                  </a:lnTo>
                  <a:lnTo>
                    <a:pt x="1454" y="115"/>
                  </a:lnTo>
                  <a:lnTo>
                    <a:pt x="1486" y="134"/>
                  </a:lnTo>
                  <a:lnTo>
                    <a:pt x="1517" y="153"/>
                  </a:lnTo>
                  <a:lnTo>
                    <a:pt x="1548" y="175"/>
                  </a:lnTo>
                  <a:lnTo>
                    <a:pt x="1577" y="198"/>
                  </a:lnTo>
                  <a:lnTo>
                    <a:pt x="1606" y="221"/>
                  </a:lnTo>
                  <a:lnTo>
                    <a:pt x="1633" y="245"/>
                  </a:lnTo>
                  <a:lnTo>
                    <a:pt x="1661" y="270"/>
                  </a:lnTo>
                  <a:lnTo>
                    <a:pt x="1688" y="296"/>
                  </a:lnTo>
                  <a:lnTo>
                    <a:pt x="1714" y="323"/>
                  </a:lnTo>
                  <a:lnTo>
                    <a:pt x="1739" y="351"/>
                  </a:lnTo>
                  <a:lnTo>
                    <a:pt x="1765" y="380"/>
                  </a:lnTo>
                  <a:lnTo>
                    <a:pt x="1788" y="409"/>
                  </a:lnTo>
                  <a:lnTo>
                    <a:pt x="1812" y="439"/>
                  </a:lnTo>
                  <a:lnTo>
                    <a:pt x="1834" y="470"/>
                  </a:lnTo>
                  <a:lnTo>
                    <a:pt x="1856" y="502"/>
                  </a:lnTo>
                  <a:lnTo>
                    <a:pt x="1898" y="565"/>
                  </a:lnTo>
                  <a:lnTo>
                    <a:pt x="1936" y="632"/>
                  </a:lnTo>
                  <a:lnTo>
                    <a:pt x="1970" y="698"/>
                  </a:lnTo>
                  <a:lnTo>
                    <a:pt x="1970" y="698"/>
                  </a:lnTo>
                  <a:lnTo>
                    <a:pt x="1986" y="733"/>
                  </a:lnTo>
                  <a:lnTo>
                    <a:pt x="2002" y="770"/>
                  </a:lnTo>
                  <a:lnTo>
                    <a:pt x="2014" y="805"/>
                  </a:lnTo>
                  <a:lnTo>
                    <a:pt x="2025" y="842"/>
                  </a:lnTo>
                  <a:lnTo>
                    <a:pt x="2034" y="880"/>
                  </a:lnTo>
                  <a:lnTo>
                    <a:pt x="2040" y="916"/>
                  </a:lnTo>
                  <a:lnTo>
                    <a:pt x="2046" y="955"/>
                  </a:lnTo>
                  <a:lnTo>
                    <a:pt x="2049" y="993"/>
                  </a:lnTo>
                  <a:lnTo>
                    <a:pt x="2051" y="1031"/>
                  </a:lnTo>
                  <a:lnTo>
                    <a:pt x="2051" y="1071"/>
                  </a:lnTo>
                  <a:lnTo>
                    <a:pt x="2049" y="1109"/>
                  </a:lnTo>
                  <a:lnTo>
                    <a:pt x="2046" y="1147"/>
                  </a:lnTo>
                  <a:lnTo>
                    <a:pt x="2040" y="1186"/>
                  </a:lnTo>
                  <a:lnTo>
                    <a:pt x="2034" y="1225"/>
                  </a:lnTo>
                  <a:lnTo>
                    <a:pt x="2026" y="1264"/>
                  </a:lnTo>
                  <a:lnTo>
                    <a:pt x="2016" y="1300"/>
                  </a:lnTo>
                  <a:lnTo>
                    <a:pt x="2005" y="1339"/>
                  </a:lnTo>
                  <a:lnTo>
                    <a:pt x="1991" y="1375"/>
                  </a:lnTo>
                  <a:lnTo>
                    <a:pt x="1977" y="1413"/>
                  </a:lnTo>
                  <a:lnTo>
                    <a:pt x="1960" y="1449"/>
                  </a:lnTo>
                  <a:lnTo>
                    <a:pt x="1944" y="1485"/>
                  </a:lnTo>
                  <a:lnTo>
                    <a:pt x="1925" y="1521"/>
                  </a:lnTo>
                  <a:lnTo>
                    <a:pt x="1904" y="1554"/>
                  </a:lnTo>
                  <a:lnTo>
                    <a:pt x="1882" y="1588"/>
                  </a:lnTo>
                  <a:lnTo>
                    <a:pt x="1860" y="1620"/>
                  </a:lnTo>
                  <a:lnTo>
                    <a:pt x="1837" y="1652"/>
                  </a:lnTo>
                  <a:lnTo>
                    <a:pt x="1811" y="1683"/>
                  </a:lnTo>
                  <a:lnTo>
                    <a:pt x="1783" y="1713"/>
                  </a:lnTo>
                  <a:lnTo>
                    <a:pt x="1756" y="1741"/>
                  </a:lnTo>
                  <a:lnTo>
                    <a:pt x="1726" y="1768"/>
                  </a:lnTo>
                  <a:lnTo>
                    <a:pt x="1696" y="1794"/>
                  </a:lnTo>
                  <a:lnTo>
                    <a:pt x="1664" y="1820"/>
                  </a:lnTo>
                  <a:lnTo>
                    <a:pt x="1664" y="1820"/>
                  </a:lnTo>
                  <a:lnTo>
                    <a:pt x="1632" y="1843"/>
                  </a:lnTo>
                  <a:lnTo>
                    <a:pt x="1598" y="1866"/>
                  </a:lnTo>
                  <a:lnTo>
                    <a:pt x="1564" y="1888"/>
                  </a:lnTo>
                  <a:lnTo>
                    <a:pt x="1529" y="1907"/>
                  </a:lnTo>
                  <a:lnTo>
                    <a:pt x="1493" y="1926"/>
                  </a:lnTo>
                  <a:lnTo>
                    <a:pt x="1456" y="1943"/>
                  </a:lnTo>
                  <a:lnTo>
                    <a:pt x="1418" y="1956"/>
                  </a:lnTo>
                  <a:lnTo>
                    <a:pt x="1379" y="1970"/>
                  </a:lnTo>
                  <a:lnTo>
                    <a:pt x="1340" y="1982"/>
                  </a:lnTo>
                  <a:lnTo>
                    <a:pt x="1300" y="1993"/>
                  </a:lnTo>
                  <a:lnTo>
                    <a:pt x="1260" y="2001"/>
                  </a:lnTo>
                  <a:lnTo>
                    <a:pt x="1220" y="2008"/>
                  </a:lnTo>
                  <a:lnTo>
                    <a:pt x="1179" y="2013"/>
                  </a:lnTo>
                  <a:lnTo>
                    <a:pt x="1139" y="2018"/>
                  </a:lnTo>
                  <a:lnTo>
                    <a:pt x="1098" y="2019"/>
                  </a:lnTo>
                  <a:lnTo>
                    <a:pt x="1057" y="2019"/>
                  </a:lnTo>
                  <a:lnTo>
                    <a:pt x="1057" y="2019"/>
                  </a:lnTo>
                  <a:lnTo>
                    <a:pt x="1015" y="2018"/>
                  </a:lnTo>
                  <a:lnTo>
                    <a:pt x="976" y="2013"/>
                  </a:lnTo>
                  <a:lnTo>
                    <a:pt x="936" y="2007"/>
                  </a:lnTo>
                  <a:lnTo>
                    <a:pt x="896" y="1998"/>
                  </a:lnTo>
                  <a:lnTo>
                    <a:pt x="856" y="1987"/>
                  </a:lnTo>
                  <a:lnTo>
                    <a:pt x="818" y="1973"/>
                  </a:lnTo>
                  <a:lnTo>
                    <a:pt x="780" y="1958"/>
                  </a:lnTo>
                  <a:lnTo>
                    <a:pt x="743" y="1941"/>
                  </a:lnTo>
                  <a:lnTo>
                    <a:pt x="706" y="1923"/>
                  </a:lnTo>
                  <a:lnTo>
                    <a:pt x="670" y="1901"/>
                  </a:lnTo>
                  <a:lnTo>
                    <a:pt x="635" y="1880"/>
                  </a:lnTo>
                  <a:lnTo>
                    <a:pt x="601" y="1855"/>
                  </a:lnTo>
                  <a:lnTo>
                    <a:pt x="567" y="1831"/>
                  </a:lnTo>
                  <a:lnTo>
                    <a:pt x="534" y="1805"/>
                  </a:lnTo>
                  <a:lnTo>
                    <a:pt x="502" y="1777"/>
                  </a:lnTo>
                  <a:lnTo>
                    <a:pt x="471" y="1748"/>
                  </a:lnTo>
                  <a:lnTo>
                    <a:pt x="471" y="1748"/>
                  </a:lnTo>
                  <a:lnTo>
                    <a:pt x="440" y="1719"/>
                  </a:lnTo>
                  <a:lnTo>
                    <a:pt x="410" y="1690"/>
                  </a:lnTo>
                  <a:lnTo>
                    <a:pt x="381" y="1660"/>
                  </a:lnTo>
                  <a:lnTo>
                    <a:pt x="352" y="1628"/>
                  </a:lnTo>
                  <a:lnTo>
                    <a:pt x="324" y="1595"/>
                  </a:lnTo>
                  <a:lnTo>
                    <a:pt x="298" y="1562"/>
                  </a:lnTo>
                  <a:lnTo>
                    <a:pt x="272" y="1528"/>
                  </a:lnTo>
                  <a:lnTo>
                    <a:pt x="249" y="1495"/>
                  </a:lnTo>
                  <a:lnTo>
                    <a:pt x="226" y="1458"/>
                  </a:lnTo>
                  <a:lnTo>
                    <a:pt x="206" y="1423"/>
                  </a:lnTo>
                  <a:lnTo>
                    <a:pt x="186" y="1386"/>
                  </a:lnTo>
                  <a:lnTo>
                    <a:pt x="170" y="1348"/>
                  </a:lnTo>
                  <a:lnTo>
                    <a:pt x="154" y="1309"/>
                  </a:lnTo>
                  <a:lnTo>
                    <a:pt x="142" y="1270"/>
                  </a:lnTo>
                  <a:lnTo>
                    <a:pt x="131" y="1230"/>
                  </a:lnTo>
                  <a:lnTo>
                    <a:pt x="122" y="1190"/>
                  </a:lnTo>
                  <a:lnTo>
                    <a:pt x="122" y="1190"/>
                  </a:lnTo>
                  <a:lnTo>
                    <a:pt x="116" y="1149"/>
                  </a:lnTo>
                  <a:lnTo>
                    <a:pt x="112" y="1108"/>
                  </a:lnTo>
                  <a:lnTo>
                    <a:pt x="110" y="1066"/>
                  </a:lnTo>
                  <a:lnTo>
                    <a:pt x="110" y="1025"/>
                  </a:lnTo>
                  <a:lnTo>
                    <a:pt x="112" y="984"/>
                  </a:lnTo>
                  <a:lnTo>
                    <a:pt x="116" y="942"/>
                  </a:lnTo>
                  <a:lnTo>
                    <a:pt x="122" y="901"/>
                  </a:lnTo>
                  <a:lnTo>
                    <a:pt x="130" y="860"/>
                  </a:lnTo>
                  <a:lnTo>
                    <a:pt x="139" y="820"/>
                  </a:lnTo>
                  <a:lnTo>
                    <a:pt x="151" y="780"/>
                  </a:lnTo>
                  <a:lnTo>
                    <a:pt x="164" y="741"/>
                  </a:lnTo>
                  <a:lnTo>
                    <a:pt x="179" y="701"/>
                  </a:lnTo>
                  <a:lnTo>
                    <a:pt x="196" y="664"/>
                  </a:lnTo>
                  <a:lnTo>
                    <a:pt x="214" y="626"/>
                  </a:lnTo>
                  <a:lnTo>
                    <a:pt x="234" y="589"/>
                  </a:lnTo>
                  <a:lnTo>
                    <a:pt x="255" y="554"/>
                  </a:lnTo>
                  <a:lnTo>
                    <a:pt x="255" y="554"/>
                  </a:lnTo>
                  <a:lnTo>
                    <a:pt x="274" y="527"/>
                  </a:lnTo>
                  <a:lnTo>
                    <a:pt x="294" y="497"/>
                  </a:lnTo>
                  <a:lnTo>
                    <a:pt x="313" y="471"/>
                  </a:lnTo>
                  <a:lnTo>
                    <a:pt x="336" y="445"/>
                  </a:lnTo>
                  <a:lnTo>
                    <a:pt x="359" y="419"/>
                  </a:lnTo>
                  <a:lnTo>
                    <a:pt x="384" y="395"/>
                  </a:lnTo>
                  <a:lnTo>
                    <a:pt x="408" y="372"/>
                  </a:lnTo>
                  <a:lnTo>
                    <a:pt x="433" y="351"/>
                  </a:lnTo>
                  <a:lnTo>
                    <a:pt x="459" y="329"/>
                  </a:lnTo>
                  <a:lnTo>
                    <a:pt x="486" y="309"/>
                  </a:lnTo>
                  <a:lnTo>
                    <a:pt x="512" y="290"/>
                  </a:lnTo>
                  <a:lnTo>
                    <a:pt x="540" y="273"/>
                  </a:lnTo>
                  <a:lnTo>
                    <a:pt x="567" y="256"/>
                  </a:lnTo>
                  <a:lnTo>
                    <a:pt x="593" y="241"/>
                  </a:lnTo>
                  <a:lnTo>
                    <a:pt x="621" y="225"/>
                  </a:lnTo>
                  <a:lnTo>
                    <a:pt x="648" y="213"/>
                  </a:lnTo>
                  <a:lnTo>
                    <a:pt x="648" y="213"/>
                  </a:lnTo>
                  <a:lnTo>
                    <a:pt x="702" y="189"/>
                  </a:lnTo>
                  <a:lnTo>
                    <a:pt x="754" y="167"/>
                  </a:lnTo>
                  <a:lnTo>
                    <a:pt x="804" y="150"/>
                  </a:lnTo>
                  <a:lnTo>
                    <a:pt x="852" y="135"/>
                  </a:lnTo>
                  <a:lnTo>
                    <a:pt x="939" y="109"/>
                  </a:lnTo>
                  <a:lnTo>
                    <a:pt x="976" y="97"/>
                  </a:lnTo>
                  <a:lnTo>
                    <a:pt x="1009" y="85"/>
                  </a:lnTo>
                  <a:lnTo>
                    <a:pt x="1009" y="85"/>
                  </a:lnTo>
                  <a:lnTo>
                    <a:pt x="1029" y="75"/>
                  </a:lnTo>
                  <a:lnTo>
                    <a:pt x="1044" y="65"/>
                  </a:lnTo>
                  <a:lnTo>
                    <a:pt x="1058" y="54"/>
                  </a:lnTo>
                  <a:lnTo>
                    <a:pt x="1070" y="40"/>
                  </a:lnTo>
                  <a:lnTo>
                    <a:pt x="1070" y="40"/>
                  </a:lnTo>
                  <a:lnTo>
                    <a:pt x="1072" y="37"/>
                  </a:lnTo>
                  <a:lnTo>
                    <a:pt x="1072" y="34"/>
                  </a:lnTo>
                  <a:lnTo>
                    <a:pt x="1069" y="33"/>
                  </a:lnTo>
                  <a:lnTo>
                    <a:pt x="1064" y="31"/>
                  </a:lnTo>
                  <a:lnTo>
                    <a:pt x="1052" y="30"/>
                  </a:lnTo>
                  <a:lnTo>
                    <a:pt x="1038" y="30"/>
                  </a:lnTo>
                  <a:lnTo>
                    <a:pt x="1038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">
              <a:extLst>
                <a:ext uri="{FF2B5EF4-FFF2-40B4-BE49-F238E27FC236}">
                  <a16:creationId xmlns:a16="http://schemas.microsoft.com/office/drawing/2014/main" id="{31C4D597-D8FF-8F46-A08E-C401327A3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3581400"/>
              <a:ext cx="152400" cy="457200"/>
            </a:xfrm>
            <a:custGeom>
              <a:avLst/>
              <a:gdLst/>
              <a:ahLst/>
              <a:cxnLst>
                <a:cxn ang="0">
                  <a:pos x="274" y="2929"/>
                </a:cxn>
                <a:cxn ang="0">
                  <a:pos x="298" y="2866"/>
                </a:cxn>
                <a:cxn ang="0">
                  <a:pos x="317" y="2801"/>
                </a:cxn>
                <a:cxn ang="0">
                  <a:pos x="344" y="2668"/>
                </a:cxn>
                <a:cxn ang="0">
                  <a:pos x="359" y="2530"/>
                </a:cxn>
                <a:cxn ang="0">
                  <a:pos x="361" y="2388"/>
                </a:cxn>
                <a:cxn ang="0">
                  <a:pos x="357" y="2245"/>
                </a:cxn>
                <a:cxn ang="0">
                  <a:pos x="335" y="1958"/>
                </a:cxn>
                <a:cxn ang="0">
                  <a:pos x="322" y="1817"/>
                </a:cxn>
                <a:cxn ang="0">
                  <a:pos x="300" y="1562"/>
                </a:cxn>
                <a:cxn ang="0">
                  <a:pos x="267" y="1317"/>
                </a:cxn>
                <a:cxn ang="0">
                  <a:pos x="229" y="1084"/>
                </a:cxn>
                <a:cxn ang="0">
                  <a:pos x="187" y="860"/>
                </a:cxn>
                <a:cxn ang="0">
                  <a:pos x="94" y="426"/>
                </a:cxn>
                <a:cxn ang="0">
                  <a:pos x="3" y="0"/>
                </a:cxn>
                <a:cxn ang="0">
                  <a:pos x="0" y="72"/>
                </a:cxn>
                <a:cxn ang="0">
                  <a:pos x="0" y="217"/>
                </a:cxn>
                <a:cxn ang="0">
                  <a:pos x="5" y="437"/>
                </a:cxn>
                <a:cxn ang="0">
                  <a:pos x="28" y="734"/>
                </a:cxn>
                <a:cxn ang="0">
                  <a:pos x="76" y="1189"/>
                </a:cxn>
                <a:cxn ang="0">
                  <a:pos x="124" y="1654"/>
                </a:cxn>
                <a:cxn ang="0">
                  <a:pos x="148" y="1973"/>
                </a:cxn>
                <a:cxn ang="0">
                  <a:pos x="155" y="2214"/>
                </a:cxn>
                <a:cxn ang="0">
                  <a:pos x="155" y="2377"/>
                </a:cxn>
                <a:cxn ang="0">
                  <a:pos x="154" y="2460"/>
                </a:cxn>
                <a:cxn ang="0">
                  <a:pos x="148" y="2527"/>
                </a:cxn>
                <a:cxn ang="0">
                  <a:pos x="131" y="2656"/>
                </a:cxn>
                <a:cxn ang="0">
                  <a:pos x="122" y="2745"/>
                </a:cxn>
                <a:cxn ang="0">
                  <a:pos x="124" y="2799"/>
                </a:cxn>
                <a:cxn ang="0">
                  <a:pos x="135" y="2847"/>
                </a:cxn>
                <a:cxn ang="0">
                  <a:pos x="157" y="2890"/>
                </a:cxn>
                <a:cxn ang="0">
                  <a:pos x="176" y="2907"/>
                </a:cxn>
                <a:cxn ang="0">
                  <a:pos x="207" y="2927"/>
                </a:cxn>
                <a:cxn ang="0">
                  <a:pos x="248" y="2942"/>
                </a:cxn>
                <a:cxn ang="0">
                  <a:pos x="261" y="2944"/>
                </a:cxn>
                <a:cxn ang="0">
                  <a:pos x="268" y="2940"/>
                </a:cxn>
                <a:cxn ang="0">
                  <a:pos x="274" y="2929"/>
                </a:cxn>
              </a:cxnLst>
              <a:rect l="0" t="0" r="r" b="b"/>
              <a:pathLst>
                <a:path w="361" h="2944">
                  <a:moveTo>
                    <a:pt x="274" y="2929"/>
                  </a:moveTo>
                  <a:lnTo>
                    <a:pt x="274" y="2929"/>
                  </a:lnTo>
                  <a:lnTo>
                    <a:pt x="285" y="2897"/>
                  </a:lnTo>
                  <a:lnTo>
                    <a:pt x="298" y="2866"/>
                  </a:lnTo>
                  <a:lnTo>
                    <a:pt x="307" y="2834"/>
                  </a:lnTo>
                  <a:lnTo>
                    <a:pt x="317" y="2801"/>
                  </a:lnTo>
                  <a:lnTo>
                    <a:pt x="333" y="2736"/>
                  </a:lnTo>
                  <a:lnTo>
                    <a:pt x="344" y="2668"/>
                  </a:lnTo>
                  <a:lnTo>
                    <a:pt x="354" y="2599"/>
                  </a:lnTo>
                  <a:lnTo>
                    <a:pt x="359" y="2530"/>
                  </a:lnTo>
                  <a:lnTo>
                    <a:pt x="361" y="2460"/>
                  </a:lnTo>
                  <a:lnTo>
                    <a:pt x="361" y="2388"/>
                  </a:lnTo>
                  <a:lnTo>
                    <a:pt x="359" y="2317"/>
                  </a:lnTo>
                  <a:lnTo>
                    <a:pt x="357" y="2245"/>
                  </a:lnTo>
                  <a:lnTo>
                    <a:pt x="346" y="2103"/>
                  </a:lnTo>
                  <a:lnTo>
                    <a:pt x="335" y="1958"/>
                  </a:lnTo>
                  <a:lnTo>
                    <a:pt x="322" y="1817"/>
                  </a:lnTo>
                  <a:lnTo>
                    <a:pt x="322" y="1817"/>
                  </a:lnTo>
                  <a:lnTo>
                    <a:pt x="313" y="1688"/>
                  </a:lnTo>
                  <a:lnTo>
                    <a:pt x="300" y="1562"/>
                  </a:lnTo>
                  <a:lnTo>
                    <a:pt x="283" y="1438"/>
                  </a:lnTo>
                  <a:lnTo>
                    <a:pt x="267" y="1317"/>
                  </a:lnTo>
                  <a:lnTo>
                    <a:pt x="248" y="1199"/>
                  </a:lnTo>
                  <a:lnTo>
                    <a:pt x="229" y="1084"/>
                  </a:lnTo>
                  <a:lnTo>
                    <a:pt x="209" y="971"/>
                  </a:lnTo>
                  <a:lnTo>
                    <a:pt x="187" y="860"/>
                  </a:lnTo>
                  <a:lnTo>
                    <a:pt x="141" y="639"/>
                  </a:lnTo>
                  <a:lnTo>
                    <a:pt x="94" y="426"/>
                  </a:lnTo>
                  <a:lnTo>
                    <a:pt x="48" y="213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2"/>
                  </a:lnTo>
                  <a:lnTo>
                    <a:pt x="0" y="144"/>
                  </a:lnTo>
                  <a:lnTo>
                    <a:pt x="0" y="217"/>
                  </a:lnTo>
                  <a:lnTo>
                    <a:pt x="0" y="291"/>
                  </a:lnTo>
                  <a:lnTo>
                    <a:pt x="5" y="437"/>
                  </a:lnTo>
                  <a:lnTo>
                    <a:pt x="15" y="585"/>
                  </a:lnTo>
                  <a:lnTo>
                    <a:pt x="28" y="734"/>
                  </a:lnTo>
                  <a:lnTo>
                    <a:pt x="42" y="885"/>
                  </a:lnTo>
                  <a:lnTo>
                    <a:pt x="76" y="1189"/>
                  </a:lnTo>
                  <a:lnTo>
                    <a:pt x="109" y="1499"/>
                  </a:lnTo>
                  <a:lnTo>
                    <a:pt x="124" y="1654"/>
                  </a:lnTo>
                  <a:lnTo>
                    <a:pt x="137" y="1814"/>
                  </a:lnTo>
                  <a:lnTo>
                    <a:pt x="148" y="1973"/>
                  </a:lnTo>
                  <a:lnTo>
                    <a:pt x="154" y="2134"/>
                  </a:lnTo>
                  <a:lnTo>
                    <a:pt x="155" y="2214"/>
                  </a:lnTo>
                  <a:lnTo>
                    <a:pt x="155" y="2295"/>
                  </a:lnTo>
                  <a:lnTo>
                    <a:pt x="155" y="2377"/>
                  </a:lnTo>
                  <a:lnTo>
                    <a:pt x="154" y="2460"/>
                  </a:lnTo>
                  <a:lnTo>
                    <a:pt x="154" y="2460"/>
                  </a:lnTo>
                  <a:lnTo>
                    <a:pt x="152" y="2493"/>
                  </a:lnTo>
                  <a:lnTo>
                    <a:pt x="148" y="2527"/>
                  </a:lnTo>
                  <a:lnTo>
                    <a:pt x="141" y="2592"/>
                  </a:lnTo>
                  <a:lnTo>
                    <a:pt x="131" y="2656"/>
                  </a:lnTo>
                  <a:lnTo>
                    <a:pt x="124" y="2718"/>
                  </a:lnTo>
                  <a:lnTo>
                    <a:pt x="122" y="2745"/>
                  </a:lnTo>
                  <a:lnTo>
                    <a:pt x="122" y="2773"/>
                  </a:lnTo>
                  <a:lnTo>
                    <a:pt x="124" y="2799"/>
                  </a:lnTo>
                  <a:lnTo>
                    <a:pt x="128" y="2825"/>
                  </a:lnTo>
                  <a:lnTo>
                    <a:pt x="135" y="2847"/>
                  </a:lnTo>
                  <a:lnTo>
                    <a:pt x="144" y="2870"/>
                  </a:lnTo>
                  <a:lnTo>
                    <a:pt x="157" y="2890"/>
                  </a:lnTo>
                  <a:lnTo>
                    <a:pt x="176" y="2907"/>
                  </a:lnTo>
                  <a:lnTo>
                    <a:pt x="176" y="2907"/>
                  </a:lnTo>
                  <a:lnTo>
                    <a:pt x="191" y="2918"/>
                  </a:lnTo>
                  <a:lnTo>
                    <a:pt x="207" y="2927"/>
                  </a:lnTo>
                  <a:lnTo>
                    <a:pt x="228" y="2934"/>
                  </a:lnTo>
                  <a:lnTo>
                    <a:pt x="248" y="2942"/>
                  </a:lnTo>
                  <a:lnTo>
                    <a:pt x="248" y="2942"/>
                  </a:lnTo>
                  <a:lnTo>
                    <a:pt x="261" y="2944"/>
                  </a:lnTo>
                  <a:lnTo>
                    <a:pt x="265" y="2942"/>
                  </a:lnTo>
                  <a:lnTo>
                    <a:pt x="268" y="2940"/>
                  </a:lnTo>
                  <a:lnTo>
                    <a:pt x="272" y="2936"/>
                  </a:lnTo>
                  <a:lnTo>
                    <a:pt x="274" y="2929"/>
                  </a:lnTo>
                  <a:lnTo>
                    <a:pt x="274" y="29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711EE07-845C-F648-AF3F-D4A4ED7062BD}"/>
              </a:ext>
            </a:extLst>
          </p:cNvPr>
          <p:cNvGrpSpPr/>
          <p:nvPr/>
        </p:nvGrpSpPr>
        <p:grpSpPr>
          <a:xfrm>
            <a:off x="5948184" y="3538270"/>
            <a:ext cx="1341615" cy="1157927"/>
            <a:chOff x="806931" y="3581400"/>
            <a:chExt cx="2030618" cy="1752595"/>
          </a:xfrm>
          <a:solidFill>
            <a:schemeClr val="tx1"/>
          </a:solidFill>
        </p:grpSpPr>
        <p:sp>
          <p:nvSpPr>
            <p:cNvPr id="95" name="Freeform 20">
              <a:extLst>
                <a:ext uri="{FF2B5EF4-FFF2-40B4-BE49-F238E27FC236}">
                  <a16:creationId xmlns:a16="http://schemas.microsoft.com/office/drawing/2014/main" id="{AAE06A73-9DBF-B249-B0E6-103CAA4F0306}"/>
                </a:ext>
              </a:extLst>
            </p:cNvPr>
            <p:cNvSpPr>
              <a:spLocks/>
            </p:cNvSpPr>
            <p:nvPr/>
          </p:nvSpPr>
          <p:spPr bwMode="auto">
            <a:xfrm rot="21485080">
              <a:off x="806931" y="3995961"/>
              <a:ext cx="2030618" cy="1338034"/>
            </a:xfrm>
            <a:custGeom>
              <a:avLst/>
              <a:gdLst/>
              <a:ahLst/>
              <a:cxnLst>
                <a:cxn ang="0">
                  <a:pos x="899" y="28"/>
                </a:cxn>
                <a:cxn ang="0">
                  <a:pos x="691" y="71"/>
                </a:cxn>
                <a:cxn ang="0">
                  <a:pos x="491" y="164"/>
                </a:cxn>
                <a:cxn ang="0">
                  <a:pos x="310" y="303"/>
                </a:cxn>
                <a:cxn ang="0">
                  <a:pos x="164" y="481"/>
                </a:cxn>
                <a:cxn ang="0">
                  <a:pos x="75" y="655"/>
                </a:cxn>
                <a:cxn ang="0">
                  <a:pos x="12" y="883"/>
                </a:cxn>
                <a:cxn ang="0">
                  <a:pos x="4" y="1120"/>
                </a:cxn>
                <a:cxn ang="0">
                  <a:pos x="44" y="1317"/>
                </a:cxn>
                <a:cxn ang="0">
                  <a:pos x="148" y="1530"/>
                </a:cxn>
                <a:cxn ang="0">
                  <a:pos x="292" y="1713"/>
                </a:cxn>
                <a:cxn ang="0">
                  <a:pos x="529" y="1929"/>
                </a:cxn>
                <a:cxn ang="0">
                  <a:pos x="709" y="2037"/>
                </a:cxn>
                <a:cxn ang="0">
                  <a:pos x="876" y="2095"/>
                </a:cxn>
                <a:cxn ang="0">
                  <a:pos x="1083" y="2118"/>
                </a:cxn>
                <a:cxn ang="0">
                  <a:pos x="1285" y="2095"/>
                </a:cxn>
                <a:cxn ang="0">
                  <a:pos x="1445" y="2048"/>
                </a:cxn>
                <a:cxn ang="0">
                  <a:pos x="1622" y="1961"/>
                </a:cxn>
                <a:cxn ang="0">
                  <a:pos x="1778" y="1843"/>
                </a:cxn>
                <a:cxn ang="0">
                  <a:pos x="1908" y="1699"/>
                </a:cxn>
                <a:cxn ang="0">
                  <a:pos x="2011" y="1537"/>
                </a:cxn>
                <a:cxn ang="0">
                  <a:pos x="2071" y="1391"/>
                </a:cxn>
                <a:cxn ang="0">
                  <a:pos x="2118" y="1176"/>
                </a:cxn>
                <a:cxn ang="0">
                  <a:pos x="2120" y="990"/>
                </a:cxn>
                <a:cxn ang="0">
                  <a:pos x="2089" y="835"/>
                </a:cxn>
                <a:cxn ang="0">
                  <a:pos x="1991" y="611"/>
                </a:cxn>
                <a:cxn ang="0">
                  <a:pos x="1814" y="367"/>
                </a:cxn>
                <a:cxn ang="0">
                  <a:pos x="1537" y="132"/>
                </a:cxn>
                <a:cxn ang="0">
                  <a:pos x="1344" y="43"/>
                </a:cxn>
                <a:cxn ang="0">
                  <a:pos x="1165" y="4"/>
                </a:cxn>
                <a:cxn ang="0">
                  <a:pos x="1147" y="7"/>
                </a:cxn>
                <a:cxn ang="0">
                  <a:pos x="1356" y="66"/>
                </a:cxn>
                <a:cxn ang="0">
                  <a:pos x="1548" y="175"/>
                </a:cxn>
                <a:cxn ang="0">
                  <a:pos x="1714" y="323"/>
                </a:cxn>
                <a:cxn ang="0">
                  <a:pos x="1856" y="502"/>
                </a:cxn>
                <a:cxn ang="0">
                  <a:pos x="2002" y="770"/>
                </a:cxn>
                <a:cxn ang="0">
                  <a:pos x="2049" y="993"/>
                </a:cxn>
                <a:cxn ang="0">
                  <a:pos x="2034" y="1225"/>
                </a:cxn>
                <a:cxn ang="0">
                  <a:pos x="1960" y="1449"/>
                </a:cxn>
                <a:cxn ang="0">
                  <a:pos x="1837" y="1652"/>
                </a:cxn>
                <a:cxn ang="0">
                  <a:pos x="1664" y="1820"/>
                </a:cxn>
                <a:cxn ang="0">
                  <a:pos x="1493" y="1926"/>
                </a:cxn>
                <a:cxn ang="0">
                  <a:pos x="1260" y="2001"/>
                </a:cxn>
                <a:cxn ang="0">
                  <a:pos x="1057" y="2019"/>
                </a:cxn>
                <a:cxn ang="0">
                  <a:pos x="818" y="1973"/>
                </a:cxn>
                <a:cxn ang="0">
                  <a:pos x="601" y="1855"/>
                </a:cxn>
                <a:cxn ang="0">
                  <a:pos x="440" y="1719"/>
                </a:cxn>
                <a:cxn ang="0">
                  <a:pos x="272" y="1528"/>
                </a:cxn>
                <a:cxn ang="0">
                  <a:pos x="154" y="1309"/>
                </a:cxn>
                <a:cxn ang="0">
                  <a:pos x="112" y="1108"/>
                </a:cxn>
                <a:cxn ang="0">
                  <a:pos x="130" y="860"/>
                </a:cxn>
                <a:cxn ang="0">
                  <a:pos x="214" y="626"/>
                </a:cxn>
                <a:cxn ang="0">
                  <a:pos x="313" y="471"/>
                </a:cxn>
                <a:cxn ang="0">
                  <a:pos x="459" y="329"/>
                </a:cxn>
                <a:cxn ang="0">
                  <a:pos x="621" y="225"/>
                </a:cxn>
                <a:cxn ang="0">
                  <a:pos x="852" y="135"/>
                </a:cxn>
                <a:cxn ang="0">
                  <a:pos x="1044" y="65"/>
                </a:cxn>
                <a:cxn ang="0">
                  <a:pos x="1069" y="33"/>
                </a:cxn>
              </a:cxnLst>
              <a:rect l="0" t="0" r="r" b="b"/>
              <a:pathLst>
                <a:path w="2124" h="2118">
                  <a:moveTo>
                    <a:pt x="1038" y="30"/>
                  </a:moveTo>
                  <a:lnTo>
                    <a:pt x="1038" y="30"/>
                  </a:lnTo>
                  <a:lnTo>
                    <a:pt x="1005" y="26"/>
                  </a:lnTo>
                  <a:lnTo>
                    <a:pt x="969" y="25"/>
                  </a:lnTo>
                  <a:lnTo>
                    <a:pt x="934" y="26"/>
                  </a:lnTo>
                  <a:lnTo>
                    <a:pt x="899" y="28"/>
                  </a:lnTo>
                  <a:lnTo>
                    <a:pt x="865" y="31"/>
                  </a:lnTo>
                  <a:lnTo>
                    <a:pt x="830" y="37"/>
                  </a:lnTo>
                  <a:lnTo>
                    <a:pt x="795" y="43"/>
                  </a:lnTo>
                  <a:lnTo>
                    <a:pt x="760" y="51"/>
                  </a:lnTo>
                  <a:lnTo>
                    <a:pt x="725" y="60"/>
                  </a:lnTo>
                  <a:lnTo>
                    <a:pt x="691" y="71"/>
                  </a:lnTo>
                  <a:lnTo>
                    <a:pt x="656" y="83"/>
                  </a:lnTo>
                  <a:lnTo>
                    <a:pt x="622" y="97"/>
                  </a:lnTo>
                  <a:lnTo>
                    <a:pt x="589" y="112"/>
                  </a:lnTo>
                  <a:lnTo>
                    <a:pt x="555" y="129"/>
                  </a:lnTo>
                  <a:lnTo>
                    <a:pt x="523" y="146"/>
                  </a:lnTo>
                  <a:lnTo>
                    <a:pt x="491" y="164"/>
                  </a:lnTo>
                  <a:lnTo>
                    <a:pt x="459" y="184"/>
                  </a:lnTo>
                  <a:lnTo>
                    <a:pt x="428" y="205"/>
                  </a:lnTo>
                  <a:lnTo>
                    <a:pt x="398" y="228"/>
                  </a:lnTo>
                  <a:lnTo>
                    <a:pt x="367" y="251"/>
                  </a:lnTo>
                  <a:lnTo>
                    <a:pt x="338" y="277"/>
                  </a:lnTo>
                  <a:lnTo>
                    <a:pt x="310" y="303"/>
                  </a:lnTo>
                  <a:lnTo>
                    <a:pt x="283" y="329"/>
                  </a:lnTo>
                  <a:lnTo>
                    <a:pt x="257" y="358"/>
                  </a:lnTo>
                  <a:lnTo>
                    <a:pt x="232" y="387"/>
                  </a:lnTo>
                  <a:lnTo>
                    <a:pt x="208" y="416"/>
                  </a:lnTo>
                  <a:lnTo>
                    <a:pt x="185" y="449"/>
                  </a:lnTo>
                  <a:lnTo>
                    <a:pt x="164" y="481"/>
                  </a:lnTo>
                  <a:lnTo>
                    <a:pt x="144" y="514"/>
                  </a:lnTo>
                  <a:lnTo>
                    <a:pt x="124" y="548"/>
                  </a:lnTo>
                  <a:lnTo>
                    <a:pt x="107" y="583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75" y="655"/>
                  </a:lnTo>
                  <a:lnTo>
                    <a:pt x="61" y="692"/>
                  </a:lnTo>
                  <a:lnTo>
                    <a:pt x="49" y="728"/>
                  </a:lnTo>
                  <a:lnTo>
                    <a:pt x="38" y="767"/>
                  </a:lnTo>
                  <a:lnTo>
                    <a:pt x="27" y="805"/>
                  </a:lnTo>
                  <a:lnTo>
                    <a:pt x="20" y="843"/>
                  </a:lnTo>
                  <a:lnTo>
                    <a:pt x="12" y="883"/>
                  </a:lnTo>
                  <a:lnTo>
                    <a:pt x="8" y="921"/>
                  </a:lnTo>
                  <a:lnTo>
                    <a:pt x="3" y="961"/>
                  </a:lnTo>
                  <a:lnTo>
                    <a:pt x="1" y="1001"/>
                  </a:lnTo>
                  <a:lnTo>
                    <a:pt x="0" y="1040"/>
                  </a:lnTo>
                  <a:lnTo>
                    <a:pt x="1" y="1080"/>
                  </a:lnTo>
                  <a:lnTo>
                    <a:pt x="4" y="1120"/>
                  </a:lnTo>
                  <a:lnTo>
                    <a:pt x="8" y="1160"/>
                  </a:lnTo>
                  <a:lnTo>
                    <a:pt x="15" y="1199"/>
                  </a:lnTo>
                  <a:lnTo>
                    <a:pt x="23" y="1239"/>
                  </a:lnTo>
                  <a:lnTo>
                    <a:pt x="23" y="1239"/>
                  </a:lnTo>
                  <a:lnTo>
                    <a:pt x="34" y="1279"/>
                  </a:lnTo>
                  <a:lnTo>
                    <a:pt x="44" y="1317"/>
                  </a:lnTo>
                  <a:lnTo>
                    <a:pt x="58" y="1354"/>
                  </a:lnTo>
                  <a:lnTo>
                    <a:pt x="73" y="1391"/>
                  </a:lnTo>
                  <a:lnTo>
                    <a:pt x="90" y="1427"/>
                  </a:lnTo>
                  <a:lnTo>
                    <a:pt x="108" y="1462"/>
                  </a:lnTo>
                  <a:lnTo>
                    <a:pt x="128" y="1496"/>
                  </a:lnTo>
                  <a:lnTo>
                    <a:pt x="148" y="1530"/>
                  </a:lnTo>
                  <a:lnTo>
                    <a:pt x="171" y="1562"/>
                  </a:lnTo>
                  <a:lnTo>
                    <a:pt x="194" y="1594"/>
                  </a:lnTo>
                  <a:lnTo>
                    <a:pt x="217" y="1624"/>
                  </a:lnTo>
                  <a:lnTo>
                    <a:pt x="242" y="1655"/>
                  </a:lnTo>
                  <a:lnTo>
                    <a:pt x="266" y="1684"/>
                  </a:lnTo>
                  <a:lnTo>
                    <a:pt x="292" y="1713"/>
                  </a:lnTo>
                  <a:lnTo>
                    <a:pt x="344" y="1768"/>
                  </a:lnTo>
                  <a:lnTo>
                    <a:pt x="344" y="1768"/>
                  </a:lnTo>
                  <a:lnTo>
                    <a:pt x="394" y="1817"/>
                  </a:lnTo>
                  <a:lnTo>
                    <a:pt x="446" y="1863"/>
                  </a:lnTo>
                  <a:lnTo>
                    <a:pt x="502" y="1907"/>
                  </a:lnTo>
                  <a:lnTo>
                    <a:pt x="529" y="1929"/>
                  </a:lnTo>
                  <a:lnTo>
                    <a:pt x="558" y="1950"/>
                  </a:lnTo>
                  <a:lnTo>
                    <a:pt x="587" y="1969"/>
                  </a:lnTo>
                  <a:lnTo>
                    <a:pt x="618" y="1988"/>
                  </a:lnTo>
                  <a:lnTo>
                    <a:pt x="647" y="2005"/>
                  </a:lnTo>
                  <a:lnTo>
                    <a:pt x="679" y="2022"/>
                  </a:lnTo>
                  <a:lnTo>
                    <a:pt x="709" y="2037"/>
                  </a:lnTo>
                  <a:lnTo>
                    <a:pt x="742" y="2051"/>
                  </a:lnTo>
                  <a:lnTo>
                    <a:pt x="775" y="2065"/>
                  </a:lnTo>
                  <a:lnTo>
                    <a:pt x="809" y="2076"/>
                  </a:lnTo>
                  <a:lnTo>
                    <a:pt x="809" y="2076"/>
                  </a:lnTo>
                  <a:lnTo>
                    <a:pt x="843" y="2086"/>
                  </a:lnTo>
                  <a:lnTo>
                    <a:pt x="876" y="2095"/>
                  </a:lnTo>
                  <a:lnTo>
                    <a:pt x="910" y="2103"/>
                  </a:lnTo>
                  <a:lnTo>
                    <a:pt x="945" y="2109"/>
                  </a:lnTo>
                  <a:lnTo>
                    <a:pt x="979" y="2114"/>
                  </a:lnTo>
                  <a:lnTo>
                    <a:pt x="1014" y="2117"/>
                  </a:lnTo>
                  <a:lnTo>
                    <a:pt x="1047" y="2118"/>
                  </a:lnTo>
                  <a:lnTo>
                    <a:pt x="1083" y="2118"/>
                  </a:lnTo>
                  <a:lnTo>
                    <a:pt x="1116" y="2117"/>
                  </a:lnTo>
                  <a:lnTo>
                    <a:pt x="1151" y="2115"/>
                  </a:lnTo>
                  <a:lnTo>
                    <a:pt x="1185" y="2111"/>
                  </a:lnTo>
                  <a:lnTo>
                    <a:pt x="1219" y="2106"/>
                  </a:lnTo>
                  <a:lnTo>
                    <a:pt x="1251" y="2102"/>
                  </a:lnTo>
                  <a:lnTo>
                    <a:pt x="1285" y="2095"/>
                  </a:lnTo>
                  <a:lnTo>
                    <a:pt x="1317" y="2088"/>
                  </a:lnTo>
                  <a:lnTo>
                    <a:pt x="1349" y="2079"/>
                  </a:lnTo>
                  <a:lnTo>
                    <a:pt x="1349" y="2079"/>
                  </a:lnTo>
                  <a:lnTo>
                    <a:pt x="1382" y="2069"/>
                  </a:lnTo>
                  <a:lnTo>
                    <a:pt x="1413" y="2060"/>
                  </a:lnTo>
                  <a:lnTo>
                    <a:pt x="1445" y="2048"/>
                  </a:lnTo>
                  <a:lnTo>
                    <a:pt x="1476" y="2036"/>
                  </a:lnTo>
                  <a:lnTo>
                    <a:pt x="1506" y="2022"/>
                  </a:lnTo>
                  <a:lnTo>
                    <a:pt x="1535" y="2008"/>
                  </a:lnTo>
                  <a:lnTo>
                    <a:pt x="1566" y="1993"/>
                  </a:lnTo>
                  <a:lnTo>
                    <a:pt x="1593" y="1978"/>
                  </a:lnTo>
                  <a:lnTo>
                    <a:pt x="1622" y="1961"/>
                  </a:lnTo>
                  <a:lnTo>
                    <a:pt x="1650" y="1943"/>
                  </a:lnTo>
                  <a:lnTo>
                    <a:pt x="1676" y="1924"/>
                  </a:lnTo>
                  <a:lnTo>
                    <a:pt x="1704" y="1904"/>
                  </a:lnTo>
                  <a:lnTo>
                    <a:pt x="1728" y="1884"/>
                  </a:lnTo>
                  <a:lnTo>
                    <a:pt x="1754" y="1865"/>
                  </a:lnTo>
                  <a:lnTo>
                    <a:pt x="1778" y="1843"/>
                  </a:lnTo>
                  <a:lnTo>
                    <a:pt x="1801" y="1820"/>
                  </a:lnTo>
                  <a:lnTo>
                    <a:pt x="1824" y="1797"/>
                  </a:lnTo>
                  <a:lnTo>
                    <a:pt x="1847" y="1774"/>
                  </a:lnTo>
                  <a:lnTo>
                    <a:pt x="1869" y="1750"/>
                  </a:lnTo>
                  <a:lnTo>
                    <a:pt x="1889" y="1725"/>
                  </a:lnTo>
                  <a:lnTo>
                    <a:pt x="1908" y="1699"/>
                  </a:lnTo>
                  <a:lnTo>
                    <a:pt x="1928" y="1673"/>
                  </a:lnTo>
                  <a:lnTo>
                    <a:pt x="1947" y="1647"/>
                  </a:lnTo>
                  <a:lnTo>
                    <a:pt x="1964" y="1620"/>
                  </a:lnTo>
                  <a:lnTo>
                    <a:pt x="1980" y="1594"/>
                  </a:lnTo>
                  <a:lnTo>
                    <a:pt x="1996" y="1565"/>
                  </a:lnTo>
                  <a:lnTo>
                    <a:pt x="2011" y="1537"/>
                  </a:lnTo>
                  <a:lnTo>
                    <a:pt x="2025" y="1508"/>
                  </a:lnTo>
                  <a:lnTo>
                    <a:pt x="2038" y="1479"/>
                  </a:lnTo>
                  <a:lnTo>
                    <a:pt x="2049" y="1450"/>
                  </a:lnTo>
                  <a:lnTo>
                    <a:pt x="2061" y="1421"/>
                  </a:lnTo>
                  <a:lnTo>
                    <a:pt x="2071" y="1391"/>
                  </a:lnTo>
                  <a:lnTo>
                    <a:pt x="2071" y="1391"/>
                  </a:lnTo>
                  <a:lnTo>
                    <a:pt x="2089" y="1331"/>
                  </a:lnTo>
                  <a:lnTo>
                    <a:pt x="2097" y="1300"/>
                  </a:lnTo>
                  <a:lnTo>
                    <a:pt x="2104" y="1270"/>
                  </a:lnTo>
                  <a:lnTo>
                    <a:pt x="2109" y="1239"/>
                  </a:lnTo>
                  <a:lnTo>
                    <a:pt x="2115" y="1207"/>
                  </a:lnTo>
                  <a:lnTo>
                    <a:pt x="2118" y="1176"/>
                  </a:lnTo>
                  <a:lnTo>
                    <a:pt x="2121" y="1146"/>
                  </a:lnTo>
                  <a:lnTo>
                    <a:pt x="2123" y="1114"/>
                  </a:lnTo>
                  <a:lnTo>
                    <a:pt x="2124" y="1083"/>
                  </a:lnTo>
                  <a:lnTo>
                    <a:pt x="2123" y="1051"/>
                  </a:lnTo>
                  <a:lnTo>
                    <a:pt x="2121" y="1020"/>
                  </a:lnTo>
                  <a:lnTo>
                    <a:pt x="2120" y="990"/>
                  </a:lnTo>
                  <a:lnTo>
                    <a:pt x="2115" y="958"/>
                  </a:lnTo>
                  <a:lnTo>
                    <a:pt x="2110" y="927"/>
                  </a:lnTo>
                  <a:lnTo>
                    <a:pt x="2104" y="897"/>
                  </a:lnTo>
                  <a:lnTo>
                    <a:pt x="2104" y="897"/>
                  </a:lnTo>
                  <a:lnTo>
                    <a:pt x="2098" y="866"/>
                  </a:lnTo>
                  <a:lnTo>
                    <a:pt x="2089" y="835"/>
                  </a:lnTo>
                  <a:lnTo>
                    <a:pt x="2080" y="806"/>
                  </a:lnTo>
                  <a:lnTo>
                    <a:pt x="2069" y="776"/>
                  </a:lnTo>
                  <a:lnTo>
                    <a:pt x="2058" y="748"/>
                  </a:lnTo>
                  <a:lnTo>
                    <a:pt x="2046" y="719"/>
                  </a:lnTo>
                  <a:lnTo>
                    <a:pt x="2020" y="664"/>
                  </a:lnTo>
                  <a:lnTo>
                    <a:pt x="1991" y="611"/>
                  </a:lnTo>
                  <a:lnTo>
                    <a:pt x="1959" y="559"/>
                  </a:lnTo>
                  <a:lnTo>
                    <a:pt x="1924" y="510"/>
                  </a:lnTo>
                  <a:lnTo>
                    <a:pt x="1889" y="461"/>
                  </a:lnTo>
                  <a:lnTo>
                    <a:pt x="1889" y="461"/>
                  </a:lnTo>
                  <a:lnTo>
                    <a:pt x="1852" y="413"/>
                  </a:lnTo>
                  <a:lnTo>
                    <a:pt x="1814" y="367"/>
                  </a:lnTo>
                  <a:lnTo>
                    <a:pt x="1772" y="323"/>
                  </a:lnTo>
                  <a:lnTo>
                    <a:pt x="1730" y="280"/>
                  </a:lnTo>
                  <a:lnTo>
                    <a:pt x="1685" y="241"/>
                  </a:lnTo>
                  <a:lnTo>
                    <a:pt x="1638" y="201"/>
                  </a:lnTo>
                  <a:lnTo>
                    <a:pt x="1587" y="166"/>
                  </a:lnTo>
                  <a:lnTo>
                    <a:pt x="1537" y="132"/>
                  </a:lnTo>
                  <a:lnTo>
                    <a:pt x="1483" y="103"/>
                  </a:lnTo>
                  <a:lnTo>
                    <a:pt x="1457" y="89"/>
                  </a:lnTo>
                  <a:lnTo>
                    <a:pt x="1430" y="75"/>
                  </a:lnTo>
                  <a:lnTo>
                    <a:pt x="1401" y="63"/>
                  </a:lnTo>
                  <a:lnTo>
                    <a:pt x="1373" y="52"/>
                  </a:lnTo>
                  <a:lnTo>
                    <a:pt x="1344" y="43"/>
                  </a:lnTo>
                  <a:lnTo>
                    <a:pt x="1315" y="34"/>
                  </a:lnTo>
                  <a:lnTo>
                    <a:pt x="1286" y="25"/>
                  </a:lnTo>
                  <a:lnTo>
                    <a:pt x="1255" y="19"/>
                  </a:lnTo>
                  <a:lnTo>
                    <a:pt x="1226" y="13"/>
                  </a:lnTo>
                  <a:lnTo>
                    <a:pt x="1196" y="8"/>
                  </a:lnTo>
                  <a:lnTo>
                    <a:pt x="1165" y="4"/>
                  </a:lnTo>
                  <a:lnTo>
                    <a:pt x="1135" y="2"/>
                  </a:lnTo>
                  <a:lnTo>
                    <a:pt x="1104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110" y="2"/>
                  </a:lnTo>
                  <a:lnTo>
                    <a:pt x="1147" y="7"/>
                  </a:lnTo>
                  <a:lnTo>
                    <a:pt x="1184" y="13"/>
                  </a:lnTo>
                  <a:lnTo>
                    <a:pt x="1219" y="20"/>
                  </a:lnTo>
                  <a:lnTo>
                    <a:pt x="1254" y="30"/>
                  </a:lnTo>
                  <a:lnTo>
                    <a:pt x="1289" y="40"/>
                  </a:lnTo>
                  <a:lnTo>
                    <a:pt x="1323" y="52"/>
                  </a:lnTo>
                  <a:lnTo>
                    <a:pt x="1356" y="66"/>
                  </a:lnTo>
                  <a:lnTo>
                    <a:pt x="1390" y="82"/>
                  </a:lnTo>
                  <a:lnTo>
                    <a:pt x="1422" y="97"/>
                  </a:lnTo>
                  <a:lnTo>
                    <a:pt x="1454" y="115"/>
                  </a:lnTo>
                  <a:lnTo>
                    <a:pt x="1486" y="134"/>
                  </a:lnTo>
                  <a:lnTo>
                    <a:pt x="1517" y="153"/>
                  </a:lnTo>
                  <a:lnTo>
                    <a:pt x="1548" y="175"/>
                  </a:lnTo>
                  <a:lnTo>
                    <a:pt x="1577" y="198"/>
                  </a:lnTo>
                  <a:lnTo>
                    <a:pt x="1606" y="221"/>
                  </a:lnTo>
                  <a:lnTo>
                    <a:pt x="1633" y="245"/>
                  </a:lnTo>
                  <a:lnTo>
                    <a:pt x="1661" y="270"/>
                  </a:lnTo>
                  <a:lnTo>
                    <a:pt x="1688" y="296"/>
                  </a:lnTo>
                  <a:lnTo>
                    <a:pt x="1714" y="323"/>
                  </a:lnTo>
                  <a:lnTo>
                    <a:pt x="1739" y="351"/>
                  </a:lnTo>
                  <a:lnTo>
                    <a:pt x="1765" y="380"/>
                  </a:lnTo>
                  <a:lnTo>
                    <a:pt x="1788" y="409"/>
                  </a:lnTo>
                  <a:lnTo>
                    <a:pt x="1812" y="439"/>
                  </a:lnTo>
                  <a:lnTo>
                    <a:pt x="1834" y="470"/>
                  </a:lnTo>
                  <a:lnTo>
                    <a:pt x="1856" y="502"/>
                  </a:lnTo>
                  <a:lnTo>
                    <a:pt x="1898" y="565"/>
                  </a:lnTo>
                  <a:lnTo>
                    <a:pt x="1936" y="632"/>
                  </a:lnTo>
                  <a:lnTo>
                    <a:pt x="1970" y="698"/>
                  </a:lnTo>
                  <a:lnTo>
                    <a:pt x="1970" y="698"/>
                  </a:lnTo>
                  <a:lnTo>
                    <a:pt x="1986" y="733"/>
                  </a:lnTo>
                  <a:lnTo>
                    <a:pt x="2002" y="770"/>
                  </a:lnTo>
                  <a:lnTo>
                    <a:pt x="2014" y="805"/>
                  </a:lnTo>
                  <a:lnTo>
                    <a:pt x="2025" y="842"/>
                  </a:lnTo>
                  <a:lnTo>
                    <a:pt x="2034" y="880"/>
                  </a:lnTo>
                  <a:lnTo>
                    <a:pt x="2040" y="916"/>
                  </a:lnTo>
                  <a:lnTo>
                    <a:pt x="2046" y="955"/>
                  </a:lnTo>
                  <a:lnTo>
                    <a:pt x="2049" y="993"/>
                  </a:lnTo>
                  <a:lnTo>
                    <a:pt x="2051" y="1031"/>
                  </a:lnTo>
                  <a:lnTo>
                    <a:pt x="2051" y="1071"/>
                  </a:lnTo>
                  <a:lnTo>
                    <a:pt x="2049" y="1109"/>
                  </a:lnTo>
                  <a:lnTo>
                    <a:pt x="2046" y="1147"/>
                  </a:lnTo>
                  <a:lnTo>
                    <a:pt x="2040" y="1186"/>
                  </a:lnTo>
                  <a:lnTo>
                    <a:pt x="2034" y="1225"/>
                  </a:lnTo>
                  <a:lnTo>
                    <a:pt x="2026" y="1264"/>
                  </a:lnTo>
                  <a:lnTo>
                    <a:pt x="2016" y="1300"/>
                  </a:lnTo>
                  <a:lnTo>
                    <a:pt x="2005" y="1339"/>
                  </a:lnTo>
                  <a:lnTo>
                    <a:pt x="1991" y="1375"/>
                  </a:lnTo>
                  <a:lnTo>
                    <a:pt x="1977" y="1413"/>
                  </a:lnTo>
                  <a:lnTo>
                    <a:pt x="1960" y="1449"/>
                  </a:lnTo>
                  <a:lnTo>
                    <a:pt x="1944" y="1485"/>
                  </a:lnTo>
                  <a:lnTo>
                    <a:pt x="1925" y="1521"/>
                  </a:lnTo>
                  <a:lnTo>
                    <a:pt x="1904" y="1554"/>
                  </a:lnTo>
                  <a:lnTo>
                    <a:pt x="1882" y="1588"/>
                  </a:lnTo>
                  <a:lnTo>
                    <a:pt x="1860" y="1620"/>
                  </a:lnTo>
                  <a:lnTo>
                    <a:pt x="1837" y="1652"/>
                  </a:lnTo>
                  <a:lnTo>
                    <a:pt x="1811" y="1683"/>
                  </a:lnTo>
                  <a:lnTo>
                    <a:pt x="1783" y="1713"/>
                  </a:lnTo>
                  <a:lnTo>
                    <a:pt x="1756" y="1741"/>
                  </a:lnTo>
                  <a:lnTo>
                    <a:pt x="1726" y="1768"/>
                  </a:lnTo>
                  <a:lnTo>
                    <a:pt x="1696" y="1794"/>
                  </a:lnTo>
                  <a:lnTo>
                    <a:pt x="1664" y="1820"/>
                  </a:lnTo>
                  <a:lnTo>
                    <a:pt x="1664" y="1820"/>
                  </a:lnTo>
                  <a:lnTo>
                    <a:pt x="1632" y="1843"/>
                  </a:lnTo>
                  <a:lnTo>
                    <a:pt x="1598" y="1866"/>
                  </a:lnTo>
                  <a:lnTo>
                    <a:pt x="1564" y="1888"/>
                  </a:lnTo>
                  <a:lnTo>
                    <a:pt x="1529" y="1907"/>
                  </a:lnTo>
                  <a:lnTo>
                    <a:pt x="1493" y="1926"/>
                  </a:lnTo>
                  <a:lnTo>
                    <a:pt x="1456" y="1943"/>
                  </a:lnTo>
                  <a:lnTo>
                    <a:pt x="1418" y="1956"/>
                  </a:lnTo>
                  <a:lnTo>
                    <a:pt x="1379" y="1970"/>
                  </a:lnTo>
                  <a:lnTo>
                    <a:pt x="1340" y="1982"/>
                  </a:lnTo>
                  <a:lnTo>
                    <a:pt x="1300" y="1993"/>
                  </a:lnTo>
                  <a:lnTo>
                    <a:pt x="1260" y="2001"/>
                  </a:lnTo>
                  <a:lnTo>
                    <a:pt x="1220" y="2008"/>
                  </a:lnTo>
                  <a:lnTo>
                    <a:pt x="1179" y="2013"/>
                  </a:lnTo>
                  <a:lnTo>
                    <a:pt x="1139" y="2018"/>
                  </a:lnTo>
                  <a:lnTo>
                    <a:pt x="1098" y="2019"/>
                  </a:lnTo>
                  <a:lnTo>
                    <a:pt x="1057" y="2019"/>
                  </a:lnTo>
                  <a:lnTo>
                    <a:pt x="1057" y="2019"/>
                  </a:lnTo>
                  <a:lnTo>
                    <a:pt x="1015" y="2018"/>
                  </a:lnTo>
                  <a:lnTo>
                    <a:pt x="976" y="2013"/>
                  </a:lnTo>
                  <a:lnTo>
                    <a:pt x="936" y="2007"/>
                  </a:lnTo>
                  <a:lnTo>
                    <a:pt x="896" y="1998"/>
                  </a:lnTo>
                  <a:lnTo>
                    <a:pt x="856" y="1987"/>
                  </a:lnTo>
                  <a:lnTo>
                    <a:pt x="818" y="1973"/>
                  </a:lnTo>
                  <a:lnTo>
                    <a:pt x="780" y="1958"/>
                  </a:lnTo>
                  <a:lnTo>
                    <a:pt x="743" y="1941"/>
                  </a:lnTo>
                  <a:lnTo>
                    <a:pt x="706" y="1923"/>
                  </a:lnTo>
                  <a:lnTo>
                    <a:pt x="670" y="1901"/>
                  </a:lnTo>
                  <a:lnTo>
                    <a:pt x="635" y="1880"/>
                  </a:lnTo>
                  <a:lnTo>
                    <a:pt x="601" y="1855"/>
                  </a:lnTo>
                  <a:lnTo>
                    <a:pt x="567" y="1831"/>
                  </a:lnTo>
                  <a:lnTo>
                    <a:pt x="534" y="1805"/>
                  </a:lnTo>
                  <a:lnTo>
                    <a:pt x="502" y="1777"/>
                  </a:lnTo>
                  <a:lnTo>
                    <a:pt x="471" y="1748"/>
                  </a:lnTo>
                  <a:lnTo>
                    <a:pt x="471" y="1748"/>
                  </a:lnTo>
                  <a:lnTo>
                    <a:pt x="440" y="1719"/>
                  </a:lnTo>
                  <a:lnTo>
                    <a:pt x="410" y="1690"/>
                  </a:lnTo>
                  <a:lnTo>
                    <a:pt x="381" y="1660"/>
                  </a:lnTo>
                  <a:lnTo>
                    <a:pt x="352" y="1628"/>
                  </a:lnTo>
                  <a:lnTo>
                    <a:pt x="324" y="1595"/>
                  </a:lnTo>
                  <a:lnTo>
                    <a:pt x="298" y="1562"/>
                  </a:lnTo>
                  <a:lnTo>
                    <a:pt x="272" y="1528"/>
                  </a:lnTo>
                  <a:lnTo>
                    <a:pt x="249" y="1495"/>
                  </a:lnTo>
                  <a:lnTo>
                    <a:pt x="226" y="1458"/>
                  </a:lnTo>
                  <a:lnTo>
                    <a:pt x="206" y="1423"/>
                  </a:lnTo>
                  <a:lnTo>
                    <a:pt x="186" y="1386"/>
                  </a:lnTo>
                  <a:lnTo>
                    <a:pt x="170" y="1348"/>
                  </a:lnTo>
                  <a:lnTo>
                    <a:pt x="154" y="1309"/>
                  </a:lnTo>
                  <a:lnTo>
                    <a:pt x="142" y="1270"/>
                  </a:lnTo>
                  <a:lnTo>
                    <a:pt x="131" y="1230"/>
                  </a:lnTo>
                  <a:lnTo>
                    <a:pt x="122" y="1190"/>
                  </a:lnTo>
                  <a:lnTo>
                    <a:pt x="122" y="1190"/>
                  </a:lnTo>
                  <a:lnTo>
                    <a:pt x="116" y="1149"/>
                  </a:lnTo>
                  <a:lnTo>
                    <a:pt x="112" y="1108"/>
                  </a:lnTo>
                  <a:lnTo>
                    <a:pt x="110" y="1066"/>
                  </a:lnTo>
                  <a:lnTo>
                    <a:pt x="110" y="1025"/>
                  </a:lnTo>
                  <a:lnTo>
                    <a:pt x="112" y="984"/>
                  </a:lnTo>
                  <a:lnTo>
                    <a:pt x="116" y="942"/>
                  </a:lnTo>
                  <a:lnTo>
                    <a:pt x="122" y="901"/>
                  </a:lnTo>
                  <a:lnTo>
                    <a:pt x="130" y="860"/>
                  </a:lnTo>
                  <a:lnTo>
                    <a:pt x="139" y="820"/>
                  </a:lnTo>
                  <a:lnTo>
                    <a:pt x="151" y="780"/>
                  </a:lnTo>
                  <a:lnTo>
                    <a:pt x="164" y="741"/>
                  </a:lnTo>
                  <a:lnTo>
                    <a:pt x="179" y="701"/>
                  </a:lnTo>
                  <a:lnTo>
                    <a:pt x="196" y="664"/>
                  </a:lnTo>
                  <a:lnTo>
                    <a:pt x="214" y="626"/>
                  </a:lnTo>
                  <a:lnTo>
                    <a:pt x="234" y="589"/>
                  </a:lnTo>
                  <a:lnTo>
                    <a:pt x="255" y="554"/>
                  </a:lnTo>
                  <a:lnTo>
                    <a:pt x="255" y="554"/>
                  </a:lnTo>
                  <a:lnTo>
                    <a:pt x="274" y="527"/>
                  </a:lnTo>
                  <a:lnTo>
                    <a:pt x="294" y="497"/>
                  </a:lnTo>
                  <a:lnTo>
                    <a:pt x="313" y="471"/>
                  </a:lnTo>
                  <a:lnTo>
                    <a:pt x="336" y="445"/>
                  </a:lnTo>
                  <a:lnTo>
                    <a:pt x="359" y="419"/>
                  </a:lnTo>
                  <a:lnTo>
                    <a:pt x="384" y="395"/>
                  </a:lnTo>
                  <a:lnTo>
                    <a:pt x="408" y="372"/>
                  </a:lnTo>
                  <a:lnTo>
                    <a:pt x="433" y="351"/>
                  </a:lnTo>
                  <a:lnTo>
                    <a:pt x="459" y="329"/>
                  </a:lnTo>
                  <a:lnTo>
                    <a:pt x="486" y="309"/>
                  </a:lnTo>
                  <a:lnTo>
                    <a:pt x="512" y="290"/>
                  </a:lnTo>
                  <a:lnTo>
                    <a:pt x="540" y="273"/>
                  </a:lnTo>
                  <a:lnTo>
                    <a:pt x="567" y="256"/>
                  </a:lnTo>
                  <a:lnTo>
                    <a:pt x="593" y="241"/>
                  </a:lnTo>
                  <a:lnTo>
                    <a:pt x="621" y="225"/>
                  </a:lnTo>
                  <a:lnTo>
                    <a:pt x="648" y="213"/>
                  </a:lnTo>
                  <a:lnTo>
                    <a:pt x="648" y="213"/>
                  </a:lnTo>
                  <a:lnTo>
                    <a:pt x="702" y="189"/>
                  </a:lnTo>
                  <a:lnTo>
                    <a:pt x="754" y="167"/>
                  </a:lnTo>
                  <a:lnTo>
                    <a:pt x="804" y="150"/>
                  </a:lnTo>
                  <a:lnTo>
                    <a:pt x="852" y="135"/>
                  </a:lnTo>
                  <a:lnTo>
                    <a:pt x="939" y="109"/>
                  </a:lnTo>
                  <a:lnTo>
                    <a:pt x="976" y="97"/>
                  </a:lnTo>
                  <a:lnTo>
                    <a:pt x="1009" y="85"/>
                  </a:lnTo>
                  <a:lnTo>
                    <a:pt x="1009" y="85"/>
                  </a:lnTo>
                  <a:lnTo>
                    <a:pt x="1029" y="75"/>
                  </a:lnTo>
                  <a:lnTo>
                    <a:pt x="1044" y="65"/>
                  </a:lnTo>
                  <a:lnTo>
                    <a:pt x="1058" y="54"/>
                  </a:lnTo>
                  <a:lnTo>
                    <a:pt x="1070" y="40"/>
                  </a:lnTo>
                  <a:lnTo>
                    <a:pt x="1070" y="40"/>
                  </a:lnTo>
                  <a:lnTo>
                    <a:pt x="1072" y="37"/>
                  </a:lnTo>
                  <a:lnTo>
                    <a:pt x="1072" y="34"/>
                  </a:lnTo>
                  <a:lnTo>
                    <a:pt x="1069" y="33"/>
                  </a:lnTo>
                  <a:lnTo>
                    <a:pt x="1064" y="31"/>
                  </a:lnTo>
                  <a:lnTo>
                    <a:pt x="1052" y="30"/>
                  </a:lnTo>
                  <a:lnTo>
                    <a:pt x="1038" y="30"/>
                  </a:lnTo>
                  <a:lnTo>
                    <a:pt x="1038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0">
              <a:extLst>
                <a:ext uri="{FF2B5EF4-FFF2-40B4-BE49-F238E27FC236}">
                  <a16:creationId xmlns:a16="http://schemas.microsoft.com/office/drawing/2014/main" id="{15AEEC8D-8CCB-0749-B05D-9C2173B73E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3581400"/>
              <a:ext cx="152400" cy="457200"/>
            </a:xfrm>
            <a:custGeom>
              <a:avLst/>
              <a:gdLst/>
              <a:ahLst/>
              <a:cxnLst>
                <a:cxn ang="0">
                  <a:pos x="274" y="2929"/>
                </a:cxn>
                <a:cxn ang="0">
                  <a:pos x="298" y="2866"/>
                </a:cxn>
                <a:cxn ang="0">
                  <a:pos x="317" y="2801"/>
                </a:cxn>
                <a:cxn ang="0">
                  <a:pos x="344" y="2668"/>
                </a:cxn>
                <a:cxn ang="0">
                  <a:pos x="359" y="2530"/>
                </a:cxn>
                <a:cxn ang="0">
                  <a:pos x="361" y="2388"/>
                </a:cxn>
                <a:cxn ang="0">
                  <a:pos x="357" y="2245"/>
                </a:cxn>
                <a:cxn ang="0">
                  <a:pos x="335" y="1958"/>
                </a:cxn>
                <a:cxn ang="0">
                  <a:pos x="322" y="1817"/>
                </a:cxn>
                <a:cxn ang="0">
                  <a:pos x="300" y="1562"/>
                </a:cxn>
                <a:cxn ang="0">
                  <a:pos x="267" y="1317"/>
                </a:cxn>
                <a:cxn ang="0">
                  <a:pos x="229" y="1084"/>
                </a:cxn>
                <a:cxn ang="0">
                  <a:pos x="187" y="860"/>
                </a:cxn>
                <a:cxn ang="0">
                  <a:pos x="94" y="426"/>
                </a:cxn>
                <a:cxn ang="0">
                  <a:pos x="3" y="0"/>
                </a:cxn>
                <a:cxn ang="0">
                  <a:pos x="0" y="72"/>
                </a:cxn>
                <a:cxn ang="0">
                  <a:pos x="0" y="217"/>
                </a:cxn>
                <a:cxn ang="0">
                  <a:pos x="5" y="437"/>
                </a:cxn>
                <a:cxn ang="0">
                  <a:pos x="28" y="734"/>
                </a:cxn>
                <a:cxn ang="0">
                  <a:pos x="76" y="1189"/>
                </a:cxn>
                <a:cxn ang="0">
                  <a:pos x="124" y="1654"/>
                </a:cxn>
                <a:cxn ang="0">
                  <a:pos x="148" y="1973"/>
                </a:cxn>
                <a:cxn ang="0">
                  <a:pos x="155" y="2214"/>
                </a:cxn>
                <a:cxn ang="0">
                  <a:pos x="155" y="2377"/>
                </a:cxn>
                <a:cxn ang="0">
                  <a:pos x="154" y="2460"/>
                </a:cxn>
                <a:cxn ang="0">
                  <a:pos x="148" y="2527"/>
                </a:cxn>
                <a:cxn ang="0">
                  <a:pos x="131" y="2656"/>
                </a:cxn>
                <a:cxn ang="0">
                  <a:pos x="122" y="2745"/>
                </a:cxn>
                <a:cxn ang="0">
                  <a:pos x="124" y="2799"/>
                </a:cxn>
                <a:cxn ang="0">
                  <a:pos x="135" y="2847"/>
                </a:cxn>
                <a:cxn ang="0">
                  <a:pos x="157" y="2890"/>
                </a:cxn>
                <a:cxn ang="0">
                  <a:pos x="176" y="2907"/>
                </a:cxn>
                <a:cxn ang="0">
                  <a:pos x="207" y="2927"/>
                </a:cxn>
                <a:cxn ang="0">
                  <a:pos x="248" y="2942"/>
                </a:cxn>
                <a:cxn ang="0">
                  <a:pos x="261" y="2944"/>
                </a:cxn>
                <a:cxn ang="0">
                  <a:pos x="268" y="2940"/>
                </a:cxn>
                <a:cxn ang="0">
                  <a:pos x="274" y="2929"/>
                </a:cxn>
              </a:cxnLst>
              <a:rect l="0" t="0" r="r" b="b"/>
              <a:pathLst>
                <a:path w="361" h="2944">
                  <a:moveTo>
                    <a:pt x="274" y="2929"/>
                  </a:moveTo>
                  <a:lnTo>
                    <a:pt x="274" y="2929"/>
                  </a:lnTo>
                  <a:lnTo>
                    <a:pt x="285" y="2897"/>
                  </a:lnTo>
                  <a:lnTo>
                    <a:pt x="298" y="2866"/>
                  </a:lnTo>
                  <a:lnTo>
                    <a:pt x="307" y="2834"/>
                  </a:lnTo>
                  <a:lnTo>
                    <a:pt x="317" y="2801"/>
                  </a:lnTo>
                  <a:lnTo>
                    <a:pt x="333" y="2736"/>
                  </a:lnTo>
                  <a:lnTo>
                    <a:pt x="344" y="2668"/>
                  </a:lnTo>
                  <a:lnTo>
                    <a:pt x="354" y="2599"/>
                  </a:lnTo>
                  <a:lnTo>
                    <a:pt x="359" y="2530"/>
                  </a:lnTo>
                  <a:lnTo>
                    <a:pt x="361" y="2460"/>
                  </a:lnTo>
                  <a:lnTo>
                    <a:pt x="361" y="2388"/>
                  </a:lnTo>
                  <a:lnTo>
                    <a:pt x="359" y="2317"/>
                  </a:lnTo>
                  <a:lnTo>
                    <a:pt x="357" y="2245"/>
                  </a:lnTo>
                  <a:lnTo>
                    <a:pt x="346" y="2103"/>
                  </a:lnTo>
                  <a:lnTo>
                    <a:pt x="335" y="1958"/>
                  </a:lnTo>
                  <a:lnTo>
                    <a:pt x="322" y="1817"/>
                  </a:lnTo>
                  <a:lnTo>
                    <a:pt x="322" y="1817"/>
                  </a:lnTo>
                  <a:lnTo>
                    <a:pt x="313" y="1688"/>
                  </a:lnTo>
                  <a:lnTo>
                    <a:pt x="300" y="1562"/>
                  </a:lnTo>
                  <a:lnTo>
                    <a:pt x="283" y="1438"/>
                  </a:lnTo>
                  <a:lnTo>
                    <a:pt x="267" y="1317"/>
                  </a:lnTo>
                  <a:lnTo>
                    <a:pt x="248" y="1199"/>
                  </a:lnTo>
                  <a:lnTo>
                    <a:pt x="229" y="1084"/>
                  </a:lnTo>
                  <a:lnTo>
                    <a:pt x="209" y="971"/>
                  </a:lnTo>
                  <a:lnTo>
                    <a:pt x="187" y="860"/>
                  </a:lnTo>
                  <a:lnTo>
                    <a:pt x="141" y="639"/>
                  </a:lnTo>
                  <a:lnTo>
                    <a:pt x="94" y="426"/>
                  </a:lnTo>
                  <a:lnTo>
                    <a:pt x="48" y="213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2"/>
                  </a:lnTo>
                  <a:lnTo>
                    <a:pt x="0" y="144"/>
                  </a:lnTo>
                  <a:lnTo>
                    <a:pt x="0" y="217"/>
                  </a:lnTo>
                  <a:lnTo>
                    <a:pt x="0" y="291"/>
                  </a:lnTo>
                  <a:lnTo>
                    <a:pt x="5" y="437"/>
                  </a:lnTo>
                  <a:lnTo>
                    <a:pt x="15" y="585"/>
                  </a:lnTo>
                  <a:lnTo>
                    <a:pt x="28" y="734"/>
                  </a:lnTo>
                  <a:lnTo>
                    <a:pt x="42" y="885"/>
                  </a:lnTo>
                  <a:lnTo>
                    <a:pt x="76" y="1189"/>
                  </a:lnTo>
                  <a:lnTo>
                    <a:pt x="109" y="1499"/>
                  </a:lnTo>
                  <a:lnTo>
                    <a:pt x="124" y="1654"/>
                  </a:lnTo>
                  <a:lnTo>
                    <a:pt x="137" y="1814"/>
                  </a:lnTo>
                  <a:lnTo>
                    <a:pt x="148" y="1973"/>
                  </a:lnTo>
                  <a:lnTo>
                    <a:pt x="154" y="2134"/>
                  </a:lnTo>
                  <a:lnTo>
                    <a:pt x="155" y="2214"/>
                  </a:lnTo>
                  <a:lnTo>
                    <a:pt x="155" y="2295"/>
                  </a:lnTo>
                  <a:lnTo>
                    <a:pt x="155" y="2377"/>
                  </a:lnTo>
                  <a:lnTo>
                    <a:pt x="154" y="2460"/>
                  </a:lnTo>
                  <a:lnTo>
                    <a:pt x="154" y="2460"/>
                  </a:lnTo>
                  <a:lnTo>
                    <a:pt x="152" y="2493"/>
                  </a:lnTo>
                  <a:lnTo>
                    <a:pt x="148" y="2527"/>
                  </a:lnTo>
                  <a:lnTo>
                    <a:pt x="141" y="2592"/>
                  </a:lnTo>
                  <a:lnTo>
                    <a:pt x="131" y="2656"/>
                  </a:lnTo>
                  <a:lnTo>
                    <a:pt x="124" y="2718"/>
                  </a:lnTo>
                  <a:lnTo>
                    <a:pt x="122" y="2745"/>
                  </a:lnTo>
                  <a:lnTo>
                    <a:pt x="122" y="2773"/>
                  </a:lnTo>
                  <a:lnTo>
                    <a:pt x="124" y="2799"/>
                  </a:lnTo>
                  <a:lnTo>
                    <a:pt x="128" y="2825"/>
                  </a:lnTo>
                  <a:lnTo>
                    <a:pt x="135" y="2847"/>
                  </a:lnTo>
                  <a:lnTo>
                    <a:pt x="144" y="2870"/>
                  </a:lnTo>
                  <a:lnTo>
                    <a:pt x="157" y="2890"/>
                  </a:lnTo>
                  <a:lnTo>
                    <a:pt x="176" y="2907"/>
                  </a:lnTo>
                  <a:lnTo>
                    <a:pt x="176" y="2907"/>
                  </a:lnTo>
                  <a:lnTo>
                    <a:pt x="191" y="2918"/>
                  </a:lnTo>
                  <a:lnTo>
                    <a:pt x="207" y="2927"/>
                  </a:lnTo>
                  <a:lnTo>
                    <a:pt x="228" y="2934"/>
                  </a:lnTo>
                  <a:lnTo>
                    <a:pt x="248" y="2942"/>
                  </a:lnTo>
                  <a:lnTo>
                    <a:pt x="248" y="2942"/>
                  </a:lnTo>
                  <a:lnTo>
                    <a:pt x="261" y="2944"/>
                  </a:lnTo>
                  <a:lnTo>
                    <a:pt x="265" y="2942"/>
                  </a:lnTo>
                  <a:lnTo>
                    <a:pt x="268" y="2940"/>
                  </a:lnTo>
                  <a:lnTo>
                    <a:pt x="272" y="2936"/>
                  </a:lnTo>
                  <a:lnTo>
                    <a:pt x="274" y="2929"/>
                  </a:lnTo>
                  <a:lnTo>
                    <a:pt x="274" y="29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96B741B-9C38-AF4C-845E-C344A7C78558}"/>
              </a:ext>
            </a:extLst>
          </p:cNvPr>
          <p:cNvGrpSpPr/>
          <p:nvPr/>
        </p:nvGrpSpPr>
        <p:grpSpPr>
          <a:xfrm>
            <a:off x="4563884" y="3550970"/>
            <a:ext cx="1341615" cy="1678627"/>
            <a:chOff x="806931" y="2793288"/>
            <a:chExt cx="2030618" cy="2540707"/>
          </a:xfrm>
          <a:solidFill>
            <a:schemeClr val="tx1"/>
          </a:solidFill>
        </p:grpSpPr>
        <p:sp>
          <p:nvSpPr>
            <p:cNvPr id="102" name="Freeform 20">
              <a:extLst>
                <a:ext uri="{FF2B5EF4-FFF2-40B4-BE49-F238E27FC236}">
                  <a16:creationId xmlns:a16="http://schemas.microsoft.com/office/drawing/2014/main" id="{DB84819C-837D-6542-AA04-15002D5C2CEC}"/>
                </a:ext>
              </a:extLst>
            </p:cNvPr>
            <p:cNvSpPr>
              <a:spLocks/>
            </p:cNvSpPr>
            <p:nvPr/>
          </p:nvSpPr>
          <p:spPr bwMode="auto">
            <a:xfrm rot="21485080">
              <a:off x="806931" y="3995961"/>
              <a:ext cx="2030618" cy="1338034"/>
            </a:xfrm>
            <a:custGeom>
              <a:avLst/>
              <a:gdLst/>
              <a:ahLst/>
              <a:cxnLst>
                <a:cxn ang="0">
                  <a:pos x="899" y="28"/>
                </a:cxn>
                <a:cxn ang="0">
                  <a:pos x="691" y="71"/>
                </a:cxn>
                <a:cxn ang="0">
                  <a:pos x="491" y="164"/>
                </a:cxn>
                <a:cxn ang="0">
                  <a:pos x="310" y="303"/>
                </a:cxn>
                <a:cxn ang="0">
                  <a:pos x="164" y="481"/>
                </a:cxn>
                <a:cxn ang="0">
                  <a:pos x="75" y="655"/>
                </a:cxn>
                <a:cxn ang="0">
                  <a:pos x="12" y="883"/>
                </a:cxn>
                <a:cxn ang="0">
                  <a:pos x="4" y="1120"/>
                </a:cxn>
                <a:cxn ang="0">
                  <a:pos x="44" y="1317"/>
                </a:cxn>
                <a:cxn ang="0">
                  <a:pos x="148" y="1530"/>
                </a:cxn>
                <a:cxn ang="0">
                  <a:pos x="292" y="1713"/>
                </a:cxn>
                <a:cxn ang="0">
                  <a:pos x="529" y="1929"/>
                </a:cxn>
                <a:cxn ang="0">
                  <a:pos x="709" y="2037"/>
                </a:cxn>
                <a:cxn ang="0">
                  <a:pos x="876" y="2095"/>
                </a:cxn>
                <a:cxn ang="0">
                  <a:pos x="1083" y="2118"/>
                </a:cxn>
                <a:cxn ang="0">
                  <a:pos x="1285" y="2095"/>
                </a:cxn>
                <a:cxn ang="0">
                  <a:pos x="1445" y="2048"/>
                </a:cxn>
                <a:cxn ang="0">
                  <a:pos x="1622" y="1961"/>
                </a:cxn>
                <a:cxn ang="0">
                  <a:pos x="1778" y="1843"/>
                </a:cxn>
                <a:cxn ang="0">
                  <a:pos x="1908" y="1699"/>
                </a:cxn>
                <a:cxn ang="0">
                  <a:pos x="2011" y="1537"/>
                </a:cxn>
                <a:cxn ang="0">
                  <a:pos x="2071" y="1391"/>
                </a:cxn>
                <a:cxn ang="0">
                  <a:pos x="2118" y="1176"/>
                </a:cxn>
                <a:cxn ang="0">
                  <a:pos x="2120" y="990"/>
                </a:cxn>
                <a:cxn ang="0">
                  <a:pos x="2089" y="835"/>
                </a:cxn>
                <a:cxn ang="0">
                  <a:pos x="1991" y="611"/>
                </a:cxn>
                <a:cxn ang="0">
                  <a:pos x="1814" y="367"/>
                </a:cxn>
                <a:cxn ang="0">
                  <a:pos x="1537" y="132"/>
                </a:cxn>
                <a:cxn ang="0">
                  <a:pos x="1344" y="43"/>
                </a:cxn>
                <a:cxn ang="0">
                  <a:pos x="1165" y="4"/>
                </a:cxn>
                <a:cxn ang="0">
                  <a:pos x="1147" y="7"/>
                </a:cxn>
                <a:cxn ang="0">
                  <a:pos x="1356" y="66"/>
                </a:cxn>
                <a:cxn ang="0">
                  <a:pos x="1548" y="175"/>
                </a:cxn>
                <a:cxn ang="0">
                  <a:pos x="1714" y="323"/>
                </a:cxn>
                <a:cxn ang="0">
                  <a:pos x="1856" y="502"/>
                </a:cxn>
                <a:cxn ang="0">
                  <a:pos x="2002" y="770"/>
                </a:cxn>
                <a:cxn ang="0">
                  <a:pos x="2049" y="993"/>
                </a:cxn>
                <a:cxn ang="0">
                  <a:pos x="2034" y="1225"/>
                </a:cxn>
                <a:cxn ang="0">
                  <a:pos x="1960" y="1449"/>
                </a:cxn>
                <a:cxn ang="0">
                  <a:pos x="1837" y="1652"/>
                </a:cxn>
                <a:cxn ang="0">
                  <a:pos x="1664" y="1820"/>
                </a:cxn>
                <a:cxn ang="0">
                  <a:pos x="1493" y="1926"/>
                </a:cxn>
                <a:cxn ang="0">
                  <a:pos x="1260" y="2001"/>
                </a:cxn>
                <a:cxn ang="0">
                  <a:pos x="1057" y="2019"/>
                </a:cxn>
                <a:cxn ang="0">
                  <a:pos x="818" y="1973"/>
                </a:cxn>
                <a:cxn ang="0">
                  <a:pos x="601" y="1855"/>
                </a:cxn>
                <a:cxn ang="0">
                  <a:pos x="440" y="1719"/>
                </a:cxn>
                <a:cxn ang="0">
                  <a:pos x="272" y="1528"/>
                </a:cxn>
                <a:cxn ang="0">
                  <a:pos x="154" y="1309"/>
                </a:cxn>
                <a:cxn ang="0">
                  <a:pos x="112" y="1108"/>
                </a:cxn>
                <a:cxn ang="0">
                  <a:pos x="130" y="860"/>
                </a:cxn>
                <a:cxn ang="0">
                  <a:pos x="214" y="626"/>
                </a:cxn>
                <a:cxn ang="0">
                  <a:pos x="313" y="471"/>
                </a:cxn>
                <a:cxn ang="0">
                  <a:pos x="459" y="329"/>
                </a:cxn>
                <a:cxn ang="0">
                  <a:pos x="621" y="225"/>
                </a:cxn>
                <a:cxn ang="0">
                  <a:pos x="852" y="135"/>
                </a:cxn>
                <a:cxn ang="0">
                  <a:pos x="1044" y="65"/>
                </a:cxn>
                <a:cxn ang="0">
                  <a:pos x="1069" y="33"/>
                </a:cxn>
              </a:cxnLst>
              <a:rect l="0" t="0" r="r" b="b"/>
              <a:pathLst>
                <a:path w="2124" h="2118">
                  <a:moveTo>
                    <a:pt x="1038" y="30"/>
                  </a:moveTo>
                  <a:lnTo>
                    <a:pt x="1038" y="30"/>
                  </a:lnTo>
                  <a:lnTo>
                    <a:pt x="1005" y="26"/>
                  </a:lnTo>
                  <a:lnTo>
                    <a:pt x="969" y="25"/>
                  </a:lnTo>
                  <a:lnTo>
                    <a:pt x="934" y="26"/>
                  </a:lnTo>
                  <a:lnTo>
                    <a:pt x="899" y="28"/>
                  </a:lnTo>
                  <a:lnTo>
                    <a:pt x="865" y="31"/>
                  </a:lnTo>
                  <a:lnTo>
                    <a:pt x="830" y="37"/>
                  </a:lnTo>
                  <a:lnTo>
                    <a:pt x="795" y="43"/>
                  </a:lnTo>
                  <a:lnTo>
                    <a:pt x="760" y="51"/>
                  </a:lnTo>
                  <a:lnTo>
                    <a:pt x="725" y="60"/>
                  </a:lnTo>
                  <a:lnTo>
                    <a:pt x="691" y="71"/>
                  </a:lnTo>
                  <a:lnTo>
                    <a:pt x="656" y="83"/>
                  </a:lnTo>
                  <a:lnTo>
                    <a:pt x="622" y="97"/>
                  </a:lnTo>
                  <a:lnTo>
                    <a:pt x="589" y="112"/>
                  </a:lnTo>
                  <a:lnTo>
                    <a:pt x="555" y="129"/>
                  </a:lnTo>
                  <a:lnTo>
                    <a:pt x="523" y="146"/>
                  </a:lnTo>
                  <a:lnTo>
                    <a:pt x="491" y="164"/>
                  </a:lnTo>
                  <a:lnTo>
                    <a:pt x="459" y="184"/>
                  </a:lnTo>
                  <a:lnTo>
                    <a:pt x="428" y="205"/>
                  </a:lnTo>
                  <a:lnTo>
                    <a:pt x="398" y="228"/>
                  </a:lnTo>
                  <a:lnTo>
                    <a:pt x="367" y="251"/>
                  </a:lnTo>
                  <a:lnTo>
                    <a:pt x="338" y="277"/>
                  </a:lnTo>
                  <a:lnTo>
                    <a:pt x="310" y="303"/>
                  </a:lnTo>
                  <a:lnTo>
                    <a:pt x="283" y="329"/>
                  </a:lnTo>
                  <a:lnTo>
                    <a:pt x="257" y="358"/>
                  </a:lnTo>
                  <a:lnTo>
                    <a:pt x="232" y="387"/>
                  </a:lnTo>
                  <a:lnTo>
                    <a:pt x="208" y="416"/>
                  </a:lnTo>
                  <a:lnTo>
                    <a:pt x="185" y="449"/>
                  </a:lnTo>
                  <a:lnTo>
                    <a:pt x="164" y="481"/>
                  </a:lnTo>
                  <a:lnTo>
                    <a:pt x="144" y="514"/>
                  </a:lnTo>
                  <a:lnTo>
                    <a:pt x="124" y="548"/>
                  </a:lnTo>
                  <a:lnTo>
                    <a:pt x="107" y="583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75" y="655"/>
                  </a:lnTo>
                  <a:lnTo>
                    <a:pt x="61" y="692"/>
                  </a:lnTo>
                  <a:lnTo>
                    <a:pt x="49" y="728"/>
                  </a:lnTo>
                  <a:lnTo>
                    <a:pt x="38" y="767"/>
                  </a:lnTo>
                  <a:lnTo>
                    <a:pt x="27" y="805"/>
                  </a:lnTo>
                  <a:lnTo>
                    <a:pt x="20" y="843"/>
                  </a:lnTo>
                  <a:lnTo>
                    <a:pt x="12" y="883"/>
                  </a:lnTo>
                  <a:lnTo>
                    <a:pt x="8" y="921"/>
                  </a:lnTo>
                  <a:lnTo>
                    <a:pt x="3" y="961"/>
                  </a:lnTo>
                  <a:lnTo>
                    <a:pt x="1" y="1001"/>
                  </a:lnTo>
                  <a:lnTo>
                    <a:pt x="0" y="1040"/>
                  </a:lnTo>
                  <a:lnTo>
                    <a:pt x="1" y="1080"/>
                  </a:lnTo>
                  <a:lnTo>
                    <a:pt x="4" y="1120"/>
                  </a:lnTo>
                  <a:lnTo>
                    <a:pt x="8" y="1160"/>
                  </a:lnTo>
                  <a:lnTo>
                    <a:pt x="15" y="1199"/>
                  </a:lnTo>
                  <a:lnTo>
                    <a:pt x="23" y="1239"/>
                  </a:lnTo>
                  <a:lnTo>
                    <a:pt x="23" y="1239"/>
                  </a:lnTo>
                  <a:lnTo>
                    <a:pt x="34" y="1279"/>
                  </a:lnTo>
                  <a:lnTo>
                    <a:pt x="44" y="1317"/>
                  </a:lnTo>
                  <a:lnTo>
                    <a:pt x="58" y="1354"/>
                  </a:lnTo>
                  <a:lnTo>
                    <a:pt x="73" y="1391"/>
                  </a:lnTo>
                  <a:lnTo>
                    <a:pt x="90" y="1427"/>
                  </a:lnTo>
                  <a:lnTo>
                    <a:pt x="108" y="1462"/>
                  </a:lnTo>
                  <a:lnTo>
                    <a:pt x="128" y="1496"/>
                  </a:lnTo>
                  <a:lnTo>
                    <a:pt x="148" y="1530"/>
                  </a:lnTo>
                  <a:lnTo>
                    <a:pt x="171" y="1562"/>
                  </a:lnTo>
                  <a:lnTo>
                    <a:pt x="194" y="1594"/>
                  </a:lnTo>
                  <a:lnTo>
                    <a:pt x="217" y="1624"/>
                  </a:lnTo>
                  <a:lnTo>
                    <a:pt x="242" y="1655"/>
                  </a:lnTo>
                  <a:lnTo>
                    <a:pt x="266" y="1684"/>
                  </a:lnTo>
                  <a:lnTo>
                    <a:pt x="292" y="1713"/>
                  </a:lnTo>
                  <a:lnTo>
                    <a:pt x="344" y="1768"/>
                  </a:lnTo>
                  <a:lnTo>
                    <a:pt x="344" y="1768"/>
                  </a:lnTo>
                  <a:lnTo>
                    <a:pt x="394" y="1817"/>
                  </a:lnTo>
                  <a:lnTo>
                    <a:pt x="446" y="1863"/>
                  </a:lnTo>
                  <a:lnTo>
                    <a:pt x="502" y="1907"/>
                  </a:lnTo>
                  <a:lnTo>
                    <a:pt x="529" y="1929"/>
                  </a:lnTo>
                  <a:lnTo>
                    <a:pt x="558" y="1950"/>
                  </a:lnTo>
                  <a:lnTo>
                    <a:pt x="587" y="1969"/>
                  </a:lnTo>
                  <a:lnTo>
                    <a:pt x="618" y="1988"/>
                  </a:lnTo>
                  <a:lnTo>
                    <a:pt x="647" y="2005"/>
                  </a:lnTo>
                  <a:lnTo>
                    <a:pt x="679" y="2022"/>
                  </a:lnTo>
                  <a:lnTo>
                    <a:pt x="709" y="2037"/>
                  </a:lnTo>
                  <a:lnTo>
                    <a:pt x="742" y="2051"/>
                  </a:lnTo>
                  <a:lnTo>
                    <a:pt x="775" y="2065"/>
                  </a:lnTo>
                  <a:lnTo>
                    <a:pt x="809" y="2076"/>
                  </a:lnTo>
                  <a:lnTo>
                    <a:pt x="809" y="2076"/>
                  </a:lnTo>
                  <a:lnTo>
                    <a:pt x="843" y="2086"/>
                  </a:lnTo>
                  <a:lnTo>
                    <a:pt x="876" y="2095"/>
                  </a:lnTo>
                  <a:lnTo>
                    <a:pt x="910" y="2103"/>
                  </a:lnTo>
                  <a:lnTo>
                    <a:pt x="945" y="2109"/>
                  </a:lnTo>
                  <a:lnTo>
                    <a:pt x="979" y="2114"/>
                  </a:lnTo>
                  <a:lnTo>
                    <a:pt x="1014" y="2117"/>
                  </a:lnTo>
                  <a:lnTo>
                    <a:pt x="1047" y="2118"/>
                  </a:lnTo>
                  <a:lnTo>
                    <a:pt x="1083" y="2118"/>
                  </a:lnTo>
                  <a:lnTo>
                    <a:pt x="1116" y="2117"/>
                  </a:lnTo>
                  <a:lnTo>
                    <a:pt x="1151" y="2115"/>
                  </a:lnTo>
                  <a:lnTo>
                    <a:pt x="1185" y="2111"/>
                  </a:lnTo>
                  <a:lnTo>
                    <a:pt x="1219" y="2106"/>
                  </a:lnTo>
                  <a:lnTo>
                    <a:pt x="1251" y="2102"/>
                  </a:lnTo>
                  <a:lnTo>
                    <a:pt x="1285" y="2095"/>
                  </a:lnTo>
                  <a:lnTo>
                    <a:pt x="1317" y="2088"/>
                  </a:lnTo>
                  <a:lnTo>
                    <a:pt x="1349" y="2079"/>
                  </a:lnTo>
                  <a:lnTo>
                    <a:pt x="1349" y="2079"/>
                  </a:lnTo>
                  <a:lnTo>
                    <a:pt x="1382" y="2069"/>
                  </a:lnTo>
                  <a:lnTo>
                    <a:pt x="1413" y="2060"/>
                  </a:lnTo>
                  <a:lnTo>
                    <a:pt x="1445" y="2048"/>
                  </a:lnTo>
                  <a:lnTo>
                    <a:pt x="1476" y="2036"/>
                  </a:lnTo>
                  <a:lnTo>
                    <a:pt x="1506" y="2022"/>
                  </a:lnTo>
                  <a:lnTo>
                    <a:pt x="1535" y="2008"/>
                  </a:lnTo>
                  <a:lnTo>
                    <a:pt x="1566" y="1993"/>
                  </a:lnTo>
                  <a:lnTo>
                    <a:pt x="1593" y="1978"/>
                  </a:lnTo>
                  <a:lnTo>
                    <a:pt x="1622" y="1961"/>
                  </a:lnTo>
                  <a:lnTo>
                    <a:pt x="1650" y="1943"/>
                  </a:lnTo>
                  <a:lnTo>
                    <a:pt x="1676" y="1924"/>
                  </a:lnTo>
                  <a:lnTo>
                    <a:pt x="1704" y="1904"/>
                  </a:lnTo>
                  <a:lnTo>
                    <a:pt x="1728" y="1884"/>
                  </a:lnTo>
                  <a:lnTo>
                    <a:pt x="1754" y="1865"/>
                  </a:lnTo>
                  <a:lnTo>
                    <a:pt x="1778" y="1843"/>
                  </a:lnTo>
                  <a:lnTo>
                    <a:pt x="1801" y="1820"/>
                  </a:lnTo>
                  <a:lnTo>
                    <a:pt x="1824" y="1797"/>
                  </a:lnTo>
                  <a:lnTo>
                    <a:pt x="1847" y="1774"/>
                  </a:lnTo>
                  <a:lnTo>
                    <a:pt x="1869" y="1750"/>
                  </a:lnTo>
                  <a:lnTo>
                    <a:pt x="1889" y="1725"/>
                  </a:lnTo>
                  <a:lnTo>
                    <a:pt x="1908" y="1699"/>
                  </a:lnTo>
                  <a:lnTo>
                    <a:pt x="1928" y="1673"/>
                  </a:lnTo>
                  <a:lnTo>
                    <a:pt x="1947" y="1647"/>
                  </a:lnTo>
                  <a:lnTo>
                    <a:pt x="1964" y="1620"/>
                  </a:lnTo>
                  <a:lnTo>
                    <a:pt x="1980" y="1594"/>
                  </a:lnTo>
                  <a:lnTo>
                    <a:pt x="1996" y="1565"/>
                  </a:lnTo>
                  <a:lnTo>
                    <a:pt x="2011" y="1537"/>
                  </a:lnTo>
                  <a:lnTo>
                    <a:pt x="2025" y="1508"/>
                  </a:lnTo>
                  <a:lnTo>
                    <a:pt x="2038" y="1479"/>
                  </a:lnTo>
                  <a:lnTo>
                    <a:pt x="2049" y="1450"/>
                  </a:lnTo>
                  <a:lnTo>
                    <a:pt x="2061" y="1421"/>
                  </a:lnTo>
                  <a:lnTo>
                    <a:pt x="2071" y="1391"/>
                  </a:lnTo>
                  <a:lnTo>
                    <a:pt x="2071" y="1391"/>
                  </a:lnTo>
                  <a:lnTo>
                    <a:pt x="2089" y="1331"/>
                  </a:lnTo>
                  <a:lnTo>
                    <a:pt x="2097" y="1300"/>
                  </a:lnTo>
                  <a:lnTo>
                    <a:pt x="2104" y="1270"/>
                  </a:lnTo>
                  <a:lnTo>
                    <a:pt x="2109" y="1239"/>
                  </a:lnTo>
                  <a:lnTo>
                    <a:pt x="2115" y="1207"/>
                  </a:lnTo>
                  <a:lnTo>
                    <a:pt x="2118" y="1176"/>
                  </a:lnTo>
                  <a:lnTo>
                    <a:pt x="2121" y="1146"/>
                  </a:lnTo>
                  <a:lnTo>
                    <a:pt x="2123" y="1114"/>
                  </a:lnTo>
                  <a:lnTo>
                    <a:pt x="2124" y="1083"/>
                  </a:lnTo>
                  <a:lnTo>
                    <a:pt x="2123" y="1051"/>
                  </a:lnTo>
                  <a:lnTo>
                    <a:pt x="2121" y="1020"/>
                  </a:lnTo>
                  <a:lnTo>
                    <a:pt x="2120" y="990"/>
                  </a:lnTo>
                  <a:lnTo>
                    <a:pt x="2115" y="958"/>
                  </a:lnTo>
                  <a:lnTo>
                    <a:pt x="2110" y="927"/>
                  </a:lnTo>
                  <a:lnTo>
                    <a:pt x="2104" y="897"/>
                  </a:lnTo>
                  <a:lnTo>
                    <a:pt x="2104" y="897"/>
                  </a:lnTo>
                  <a:lnTo>
                    <a:pt x="2098" y="866"/>
                  </a:lnTo>
                  <a:lnTo>
                    <a:pt x="2089" y="835"/>
                  </a:lnTo>
                  <a:lnTo>
                    <a:pt x="2080" y="806"/>
                  </a:lnTo>
                  <a:lnTo>
                    <a:pt x="2069" y="776"/>
                  </a:lnTo>
                  <a:lnTo>
                    <a:pt x="2058" y="748"/>
                  </a:lnTo>
                  <a:lnTo>
                    <a:pt x="2046" y="719"/>
                  </a:lnTo>
                  <a:lnTo>
                    <a:pt x="2020" y="664"/>
                  </a:lnTo>
                  <a:lnTo>
                    <a:pt x="1991" y="611"/>
                  </a:lnTo>
                  <a:lnTo>
                    <a:pt x="1959" y="559"/>
                  </a:lnTo>
                  <a:lnTo>
                    <a:pt x="1924" y="510"/>
                  </a:lnTo>
                  <a:lnTo>
                    <a:pt x="1889" y="461"/>
                  </a:lnTo>
                  <a:lnTo>
                    <a:pt x="1889" y="461"/>
                  </a:lnTo>
                  <a:lnTo>
                    <a:pt x="1852" y="413"/>
                  </a:lnTo>
                  <a:lnTo>
                    <a:pt x="1814" y="367"/>
                  </a:lnTo>
                  <a:lnTo>
                    <a:pt x="1772" y="323"/>
                  </a:lnTo>
                  <a:lnTo>
                    <a:pt x="1730" y="280"/>
                  </a:lnTo>
                  <a:lnTo>
                    <a:pt x="1685" y="241"/>
                  </a:lnTo>
                  <a:lnTo>
                    <a:pt x="1638" y="201"/>
                  </a:lnTo>
                  <a:lnTo>
                    <a:pt x="1587" y="166"/>
                  </a:lnTo>
                  <a:lnTo>
                    <a:pt x="1537" y="132"/>
                  </a:lnTo>
                  <a:lnTo>
                    <a:pt x="1483" y="103"/>
                  </a:lnTo>
                  <a:lnTo>
                    <a:pt x="1457" y="89"/>
                  </a:lnTo>
                  <a:lnTo>
                    <a:pt x="1430" y="75"/>
                  </a:lnTo>
                  <a:lnTo>
                    <a:pt x="1401" y="63"/>
                  </a:lnTo>
                  <a:lnTo>
                    <a:pt x="1373" y="52"/>
                  </a:lnTo>
                  <a:lnTo>
                    <a:pt x="1344" y="43"/>
                  </a:lnTo>
                  <a:lnTo>
                    <a:pt x="1315" y="34"/>
                  </a:lnTo>
                  <a:lnTo>
                    <a:pt x="1286" y="25"/>
                  </a:lnTo>
                  <a:lnTo>
                    <a:pt x="1255" y="19"/>
                  </a:lnTo>
                  <a:lnTo>
                    <a:pt x="1226" y="13"/>
                  </a:lnTo>
                  <a:lnTo>
                    <a:pt x="1196" y="8"/>
                  </a:lnTo>
                  <a:lnTo>
                    <a:pt x="1165" y="4"/>
                  </a:lnTo>
                  <a:lnTo>
                    <a:pt x="1135" y="2"/>
                  </a:lnTo>
                  <a:lnTo>
                    <a:pt x="1104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110" y="2"/>
                  </a:lnTo>
                  <a:lnTo>
                    <a:pt x="1147" y="7"/>
                  </a:lnTo>
                  <a:lnTo>
                    <a:pt x="1184" y="13"/>
                  </a:lnTo>
                  <a:lnTo>
                    <a:pt x="1219" y="20"/>
                  </a:lnTo>
                  <a:lnTo>
                    <a:pt x="1254" y="30"/>
                  </a:lnTo>
                  <a:lnTo>
                    <a:pt x="1289" y="40"/>
                  </a:lnTo>
                  <a:lnTo>
                    <a:pt x="1323" y="52"/>
                  </a:lnTo>
                  <a:lnTo>
                    <a:pt x="1356" y="66"/>
                  </a:lnTo>
                  <a:lnTo>
                    <a:pt x="1390" y="82"/>
                  </a:lnTo>
                  <a:lnTo>
                    <a:pt x="1422" y="97"/>
                  </a:lnTo>
                  <a:lnTo>
                    <a:pt x="1454" y="115"/>
                  </a:lnTo>
                  <a:lnTo>
                    <a:pt x="1486" y="134"/>
                  </a:lnTo>
                  <a:lnTo>
                    <a:pt x="1517" y="153"/>
                  </a:lnTo>
                  <a:lnTo>
                    <a:pt x="1548" y="175"/>
                  </a:lnTo>
                  <a:lnTo>
                    <a:pt x="1577" y="198"/>
                  </a:lnTo>
                  <a:lnTo>
                    <a:pt x="1606" y="221"/>
                  </a:lnTo>
                  <a:lnTo>
                    <a:pt x="1633" y="245"/>
                  </a:lnTo>
                  <a:lnTo>
                    <a:pt x="1661" y="270"/>
                  </a:lnTo>
                  <a:lnTo>
                    <a:pt x="1688" y="296"/>
                  </a:lnTo>
                  <a:lnTo>
                    <a:pt x="1714" y="323"/>
                  </a:lnTo>
                  <a:lnTo>
                    <a:pt x="1739" y="351"/>
                  </a:lnTo>
                  <a:lnTo>
                    <a:pt x="1765" y="380"/>
                  </a:lnTo>
                  <a:lnTo>
                    <a:pt x="1788" y="409"/>
                  </a:lnTo>
                  <a:lnTo>
                    <a:pt x="1812" y="439"/>
                  </a:lnTo>
                  <a:lnTo>
                    <a:pt x="1834" y="470"/>
                  </a:lnTo>
                  <a:lnTo>
                    <a:pt x="1856" y="502"/>
                  </a:lnTo>
                  <a:lnTo>
                    <a:pt x="1898" y="565"/>
                  </a:lnTo>
                  <a:lnTo>
                    <a:pt x="1936" y="632"/>
                  </a:lnTo>
                  <a:lnTo>
                    <a:pt x="1970" y="698"/>
                  </a:lnTo>
                  <a:lnTo>
                    <a:pt x="1970" y="698"/>
                  </a:lnTo>
                  <a:lnTo>
                    <a:pt x="1986" y="733"/>
                  </a:lnTo>
                  <a:lnTo>
                    <a:pt x="2002" y="770"/>
                  </a:lnTo>
                  <a:lnTo>
                    <a:pt x="2014" y="805"/>
                  </a:lnTo>
                  <a:lnTo>
                    <a:pt x="2025" y="842"/>
                  </a:lnTo>
                  <a:lnTo>
                    <a:pt x="2034" y="880"/>
                  </a:lnTo>
                  <a:lnTo>
                    <a:pt x="2040" y="916"/>
                  </a:lnTo>
                  <a:lnTo>
                    <a:pt x="2046" y="955"/>
                  </a:lnTo>
                  <a:lnTo>
                    <a:pt x="2049" y="993"/>
                  </a:lnTo>
                  <a:lnTo>
                    <a:pt x="2051" y="1031"/>
                  </a:lnTo>
                  <a:lnTo>
                    <a:pt x="2051" y="1071"/>
                  </a:lnTo>
                  <a:lnTo>
                    <a:pt x="2049" y="1109"/>
                  </a:lnTo>
                  <a:lnTo>
                    <a:pt x="2046" y="1147"/>
                  </a:lnTo>
                  <a:lnTo>
                    <a:pt x="2040" y="1186"/>
                  </a:lnTo>
                  <a:lnTo>
                    <a:pt x="2034" y="1225"/>
                  </a:lnTo>
                  <a:lnTo>
                    <a:pt x="2026" y="1264"/>
                  </a:lnTo>
                  <a:lnTo>
                    <a:pt x="2016" y="1300"/>
                  </a:lnTo>
                  <a:lnTo>
                    <a:pt x="2005" y="1339"/>
                  </a:lnTo>
                  <a:lnTo>
                    <a:pt x="1991" y="1375"/>
                  </a:lnTo>
                  <a:lnTo>
                    <a:pt x="1977" y="1413"/>
                  </a:lnTo>
                  <a:lnTo>
                    <a:pt x="1960" y="1449"/>
                  </a:lnTo>
                  <a:lnTo>
                    <a:pt x="1944" y="1485"/>
                  </a:lnTo>
                  <a:lnTo>
                    <a:pt x="1925" y="1521"/>
                  </a:lnTo>
                  <a:lnTo>
                    <a:pt x="1904" y="1554"/>
                  </a:lnTo>
                  <a:lnTo>
                    <a:pt x="1882" y="1588"/>
                  </a:lnTo>
                  <a:lnTo>
                    <a:pt x="1860" y="1620"/>
                  </a:lnTo>
                  <a:lnTo>
                    <a:pt x="1837" y="1652"/>
                  </a:lnTo>
                  <a:lnTo>
                    <a:pt x="1811" y="1683"/>
                  </a:lnTo>
                  <a:lnTo>
                    <a:pt x="1783" y="1713"/>
                  </a:lnTo>
                  <a:lnTo>
                    <a:pt x="1756" y="1741"/>
                  </a:lnTo>
                  <a:lnTo>
                    <a:pt x="1726" y="1768"/>
                  </a:lnTo>
                  <a:lnTo>
                    <a:pt x="1696" y="1794"/>
                  </a:lnTo>
                  <a:lnTo>
                    <a:pt x="1664" y="1820"/>
                  </a:lnTo>
                  <a:lnTo>
                    <a:pt x="1664" y="1820"/>
                  </a:lnTo>
                  <a:lnTo>
                    <a:pt x="1632" y="1843"/>
                  </a:lnTo>
                  <a:lnTo>
                    <a:pt x="1598" y="1866"/>
                  </a:lnTo>
                  <a:lnTo>
                    <a:pt x="1564" y="1888"/>
                  </a:lnTo>
                  <a:lnTo>
                    <a:pt x="1529" y="1907"/>
                  </a:lnTo>
                  <a:lnTo>
                    <a:pt x="1493" y="1926"/>
                  </a:lnTo>
                  <a:lnTo>
                    <a:pt x="1456" y="1943"/>
                  </a:lnTo>
                  <a:lnTo>
                    <a:pt x="1418" y="1956"/>
                  </a:lnTo>
                  <a:lnTo>
                    <a:pt x="1379" y="1970"/>
                  </a:lnTo>
                  <a:lnTo>
                    <a:pt x="1340" y="1982"/>
                  </a:lnTo>
                  <a:lnTo>
                    <a:pt x="1300" y="1993"/>
                  </a:lnTo>
                  <a:lnTo>
                    <a:pt x="1260" y="2001"/>
                  </a:lnTo>
                  <a:lnTo>
                    <a:pt x="1220" y="2008"/>
                  </a:lnTo>
                  <a:lnTo>
                    <a:pt x="1179" y="2013"/>
                  </a:lnTo>
                  <a:lnTo>
                    <a:pt x="1139" y="2018"/>
                  </a:lnTo>
                  <a:lnTo>
                    <a:pt x="1098" y="2019"/>
                  </a:lnTo>
                  <a:lnTo>
                    <a:pt x="1057" y="2019"/>
                  </a:lnTo>
                  <a:lnTo>
                    <a:pt x="1057" y="2019"/>
                  </a:lnTo>
                  <a:lnTo>
                    <a:pt x="1015" y="2018"/>
                  </a:lnTo>
                  <a:lnTo>
                    <a:pt x="976" y="2013"/>
                  </a:lnTo>
                  <a:lnTo>
                    <a:pt x="936" y="2007"/>
                  </a:lnTo>
                  <a:lnTo>
                    <a:pt x="896" y="1998"/>
                  </a:lnTo>
                  <a:lnTo>
                    <a:pt x="856" y="1987"/>
                  </a:lnTo>
                  <a:lnTo>
                    <a:pt x="818" y="1973"/>
                  </a:lnTo>
                  <a:lnTo>
                    <a:pt x="780" y="1958"/>
                  </a:lnTo>
                  <a:lnTo>
                    <a:pt x="743" y="1941"/>
                  </a:lnTo>
                  <a:lnTo>
                    <a:pt x="706" y="1923"/>
                  </a:lnTo>
                  <a:lnTo>
                    <a:pt x="670" y="1901"/>
                  </a:lnTo>
                  <a:lnTo>
                    <a:pt x="635" y="1880"/>
                  </a:lnTo>
                  <a:lnTo>
                    <a:pt x="601" y="1855"/>
                  </a:lnTo>
                  <a:lnTo>
                    <a:pt x="567" y="1831"/>
                  </a:lnTo>
                  <a:lnTo>
                    <a:pt x="534" y="1805"/>
                  </a:lnTo>
                  <a:lnTo>
                    <a:pt x="502" y="1777"/>
                  </a:lnTo>
                  <a:lnTo>
                    <a:pt x="471" y="1748"/>
                  </a:lnTo>
                  <a:lnTo>
                    <a:pt x="471" y="1748"/>
                  </a:lnTo>
                  <a:lnTo>
                    <a:pt x="440" y="1719"/>
                  </a:lnTo>
                  <a:lnTo>
                    <a:pt x="410" y="1690"/>
                  </a:lnTo>
                  <a:lnTo>
                    <a:pt x="381" y="1660"/>
                  </a:lnTo>
                  <a:lnTo>
                    <a:pt x="352" y="1628"/>
                  </a:lnTo>
                  <a:lnTo>
                    <a:pt x="324" y="1595"/>
                  </a:lnTo>
                  <a:lnTo>
                    <a:pt x="298" y="1562"/>
                  </a:lnTo>
                  <a:lnTo>
                    <a:pt x="272" y="1528"/>
                  </a:lnTo>
                  <a:lnTo>
                    <a:pt x="249" y="1495"/>
                  </a:lnTo>
                  <a:lnTo>
                    <a:pt x="226" y="1458"/>
                  </a:lnTo>
                  <a:lnTo>
                    <a:pt x="206" y="1423"/>
                  </a:lnTo>
                  <a:lnTo>
                    <a:pt x="186" y="1386"/>
                  </a:lnTo>
                  <a:lnTo>
                    <a:pt x="170" y="1348"/>
                  </a:lnTo>
                  <a:lnTo>
                    <a:pt x="154" y="1309"/>
                  </a:lnTo>
                  <a:lnTo>
                    <a:pt x="142" y="1270"/>
                  </a:lnTo>
                  <a:lnTo>
                    <a:pt x="131" y="1230"/>
                  </a:lnTo>
                  <a:lnTo>
                    <a:pt x="122" y="1190"/>
                  </a:lnTo>
                  <a:lnTo>
                    <a:pt x="122" y="1190"/>
                  </a:lnTo>
                  <a:lnTo>
                    <a:pt x="116" y="1149"/>
                  </a:lnTo>
                  <a:lnTo>
                    <a:pt x="112" y="1108"/>
                  </a:lnTo>
                  <a:lnTo>
                    <a:pt x="110" y="1066"/>
                  </a:lnTo>
                  <a:lnTo>
                    <a:pt x="110" y="1025"/>
                  </a:lnTo>
                  <a:lnTo>
                    <a:pt x="112" y="984"/>
                  </a:lnTo>
                  <a:lnTo>
                    <a:pt x="116" y="942"/>
                  </a:lnTo>
                  <a:lnTo>
                    <a:pt x="122" y="901"/>
                  </a:lnTo>
                  <a:lnTo>
                    <a:pt x="130" y="860"/>
                  </a:lnTo>
                  <a:lnTo>
                    <a:pt x="139" y="820"/>
                  </a:lnTo>
                  <a:lnTo>
                    <a:pt x="151" y="780"/>
                  </a:lnTo>
                  <a:lnTo>
                    <a:pt x="164" y="741"/>
                  </a:lnTo>
                  <a:lnTo>
                    <a:pt x="179" y="701"/>
                  </a:lnTo>
                  <a:lnTo>
                    <a:pt x="196" y="664"/>
                  </a:lnTo>
                  <a:lnTo>
                    <a:pt x="214" y="626"/>
                  </a:lnTo>
                  <a:lnTo>
                    <a:pt x="234" y="589"/>
                  </a:lnTo>
                  <a:lnTo>
                    <a:pt x="255" y="554"/>
                  </a:lnTo>
                  <a:lnTo>
                    <a:pt x="255" y="554"/>
                  </a:lnTo>
                  <a:lnTo>
                    <a:pt x="274" y="527"/>
                  </a:lnTo>
                  <a:lnTo>
                    <a:pt x="294" y="497"/>
                  </a:lnTo>
                  <a:lnTo>
                    <a:pt x="313" y="471"/>
                  </a:lnTo>
                  <a:lnTo>
                    <a:pt x="336" y="445"/>
                  </a:lnTo>
                  <a:lnTo>
                    <a:pt x="359" y="419"/>
                  </a:lnTo>
                  <a:lnTo>
                    <a:pt x="384" y="395"/>
                  </a:lnTo>
                  <a:lnTo>
                    <a:pt x="408" y="372"/>
                  </a:lnTo>
                  <a:lnTo>
                    <a:pt x="433" y="351"/>
                  </a:lnTo>
                  <a:lnTo>
                    <a:pt x="459" y="329"/>
                  </a:lnTo>
                  <a:lnTo>
                    <a:pt x="486" y="309"/>
                  </a:lnTo>
                  <a:lnTo>
                    <a:pt x="512" y="290"/>
                  </a:lnTo>
                  <a:lnTo>
                    <a:pt x="540" y="273"/>
                  </a:lnTo>
                  <a:lnTo>
                    <a:pt x="567" y="256"/>
                  </a:lnTo>
                  <a:lnTo>
                    <a:pt x="593" y="241"/>
                  </a:lnTo>
                  <a:lnTo>
                    <a:pt x="621" y="225"/>
                  </a:lnTo>
                  <a:lnTo>
                    <a:pt x="648" y="213"/>
                  </a:lnTo>
                  <a:lnTo>
                    <a:pt x="648" y="213"/>
                  </a:lnTo>
                  <a:lnTo>
                    <a:pt x="702" y="189"/>
                  </a:lnTo>
                  <a:lnTo>
                    <a:pt x="754" y="167"/>
                  </a:lnTo>
                  <a:lnTo>
                    <a:pt x="804" y="150"/>
                  </a:lnTo>
                  <a:lnTo>
                    <a:pt x="852" y="135"/>
                  </a:lnTo>
                  <a:lnTo>
                    <a:pt x="939" y="109"/>
                  </a:lnTo>
                  <a:lnTo>
                    <a:pt x="976" y="97"/>
                  </a:lnTo>
                  <a:lnTo>
                    <a:pt x="1009" y="85"/>
                  </a:lnTo>
                  <a:lnTo>
                    <a:pt x="1009" y="85"/>
                  </a:lnTo>
                  <a:lnTo>
                    <a:pt x="1029" y="75"/>
                  </a:lnTo>
                  <a:lnTo>
                    <a:pt x="1044" y="65"/>
                  </a:lnTo>
                  <a:lnTo>
                    <a:pt x="1058" y="54"/>
                  </a:lnTo>
                  <a:lnTo>
                    <a:pt x="1070" y="40"/>
                  </a:lnTo>
                  <a:lnTo>
                    <a:pt x="1070" y="40"/>
                  </a:lnTo>
                  <a:lnTo>
                    <a:pt x="1072" y="37"/>
                  </a:lnTo>
                  <a:lnTo>
                    <a:pt x="1072" y="34"/>
                  </a:lnTo>
                  <a:lnTo>
                    <a:pt x="1069" y="33"/>
                  </a:lnTo>
                  <a:lnTo>
                    <a:pt x="1064" y="31"/>
                  </a:lnTo>
                  <a:lnTo>
                    <a:pt x="1052" y="30"/>
                  </a:lnTo>
                  <a:lnTo>
                    <a:pt x="1038" y="30"/>
                  </a:lnTo>
                  <a:lnTo>
                    <a:pt x="1038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">
              <a:extLst>
                <a:ext uri="{FF2B5EF4-FFF2-40B4-BE49-F238E27FC236}">
                  <a16:creationId xmlns:a16="http://schemas.microsoft.com/office/drawing/2014/main" id="{625CCF7B-5BED-A449-B15A-0E4D1DAA5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771" y="2793288"/>
              <a:ext cx="183029" cy="1245312"/>
            </a:xfrm>
            <a:custGeom>
              <a:avLst/>
              <a:gdLst/>
              <a:ahLst/>
              <a:cxnLst>
                <a:cxn ang="0">
                  <a:pos x="274" y="2929"/>
                </a:cxn>
                <a:cxn ang="0">
                  <a:pos x="298" y="2866"/>
                </a:cxn>
                <a:cxn ang="0">
                  <a:pos x="317" y="2801"/>
                </a:cxn>
                <a:cxn ang="0">
                  <a:pos x="344" y="2668"/>
                </a:cxn>
                <a:cxn ang="0">
                  <a:pos x="359" y="2530"/>
                </a:cxn>
                <a:cxn ang="0">
                  <a:pos x="361" y="2388"/>
                </a:cxn>
                <a:cxn ang="0">
                  <a:pos x="357" y="2245"/>
                </a:cxn>
                <a:cxn ang="0">
                  <a:pos x="335" y="1958"/>
                </a:cxn>
                <a:cxn ang="0">
                  <a:pos x="322" y="1817"/>
                </a:cxn>
                <a:cxn ang="0">
                  <a:pos x="300" y="1562"/>
                </a:cxn>
                <a:cxn ang="0">
                  <a:pos x="267" y="1317"/>
                </a:cxn>
                <a:cxn ang="0">
                  <a:pos x="229" y="1084"/>
                </a:cxn>
                <a:cxn ang="0">
                  <a:pos x="187" y="860"/>
                </a:cxn>
                <a:cxn ang="0">
                  <a:pos x="94" y="426"/>
                </a:cxn>
                <a:cxn ang="0">
                  <a:pos x="3" y="0"/>
                </a:cxn>
                <a:cxn ang="0">
                  <a:pos x="0" y="72"/>
                </a:cxn>
                <a:cxn ang="0">
                  <a:pos x="0" y="217"/>
                </a:cxn>
                <a:cxn ang="0">
                  <a:pos x="5" y="437"/>
                </a:cxn>
                <a:cxn ang="0">
                  <a:pos x="28" y="734"/>
                </a:cxn>
                <a:cxn ang="0">
                  <a:pos x="76" y="1189"/>
                </a:cxn>
                <a:cxn ang="0">
                  <a:pos x="124" y="1654"/>
                </a:cxn>
                <a:cxn ang="0">
                  <a:pos x="148" y="1973"/>
                </a:cxn>
                <a:cxn ang="0">
                  <a:pos x="155" y="2214"/>
                </a:cxn>
                <a:cxn ang="0">
                  <a:pos x="155" y="2377"/>
                </a:cxn>
                <a:cxn ang="0">
                  <a:pos x="154" y="2460"/>
                </a:cxn>
                <a:cxn ang="0">
                  <a:pos x="148" y="2527"/>
                </a:cxn>
                <a:cxn ang="0">
                  <a:pos x="131" y="2656"/>
                </a:cxn>
                <a:cxn ang="0">
                  <a:pos x="122" y="2745"/>
                </a:cxn>
                <a:cxn ang="0">
                  <a:pos x="124" y="2799"/>
                </a:cxn>
                <a:cxn ang="0">
                  <a:pos x="135" y="2847"/>
                </a:cxn>
                <a:cxn ang="0">
                  <a:pos x="157" y="2890"/>
                </a:cxn>
                <a:cxn ang="0">
                  <a:pos x="176" y="2907"/>
                </a:cxn>
                <a:cxn ang="0">
                  <a:pos x="207" y="2927"/>
                </a:cxn>
                <a:cxn ang="0">
                  <a:pos x="248" y="2942"/>
                </a:cxn>
                <a:cxn ang="0">
                  <a:pos x="261" y="2944"/>
                </a:cxn>
                <a:cxn ang="0">
                  <a:pos x="268" y="2940"/>
                </a:cxn>
                <a:cxn ang="0">
                  <a:pos x="274" y="2929"/>
                </a:cxn>
              </a:cxnLst>
              <a:rect l="0" t="0" r="r" b="b"/>
              <a:pathLst>
                <a:path w="361" h="2944">
                  <a:moveTo>
                    <a:pt x="274" y="2929"/>
                  </a:moveTo>
                  <a:lnTo>
                    <a:pt x="274" y="2929"/>
                  </a:lnTo>
                  <a:lnTo>
                    <a:pt x="285" y="2897"/>
                  </a:lnTo>
                  <a:lnTo>
                    <a:pt x="298" y="2866"/>
                  </a:lnTo>
                  <a:lnTo>
                    <a:pt x="307" y="2834"/>
                  </a:lnTo>
                  <a:lnTo>
                    <a:pt x="317" y="2801"/>
                  </a:lnTo>
                  <a:lnTo>
                    <a:pt x="333" y="2736"/>
                  </a:lnTo>
                  <a:lnTo>
                    <a:pt x="344" y="2668"/>
                  </a:lnTo>
                  <a:lnTo>
                    <a:pt x="354" y="2599"/>
                  </a:lnTo>
                  <a:lnTo>
                    <a:pt x="359" y="2530"/>
                  </a:lnTo>
                  <a:lnTo>
                    <a:pt x="361" y="2460"/>
                  </a:lnTo>
                  <a:lnTo>
                    <a:pt x="361" y="2388"/>
                  </a:lnTo>
                  <a:lnTo>
                    <a:pt x="359" y="2317"/>
                  </a:lnTo>
                  <a:lnTo>
                    <a:pt x="357" y="2245"/>
                  </a:lnTo>
                  <a:lnTo>
                    <a:pt x="346" y="2103"/>
                  </a:lnTo>
                  <a:lnTo>
                    <a:pt x="335" y="1958"/>
                  </a:lnTo>
                  <a:lnTo>
                    <a:pt x="322" y="1817"/>
                  </a:lnTo>
                  <a:lnTo>
                    <a:pt x="322" y="1817"/>
                  </a:lnTo>
                  <a:lnTo>
                    <a:pt x="313" y="1688"/>
                  </a:lnTo>
                  <a:lnTo>
                    <a:pt x="300" y="1562"/>
                  </a:lnTo>
                  <a:lnTo>
                    <a:pt x="283" y="1438"/>
                  </a:lnTo>
                  <a:lnTo>
                    <a:pt x="267" y="1317"/>
                  </a:lnTo>
                  <a:lnTo>
                    <a:pt x="248" y="1199"/>
                  </a:lnTo>
                  <a:lnTo>
                    <a:pt x="229" y="1084"/>
                  </a:lnTo>
                  <a:lnTo>
                    <a:pt x="209" y="971"/>
                  </a:lnTo>
                  <a:lnTo>
                    <a:pt x="187" y="860"/>
                  </a:lnTo>
                  <a:lnTo>
                    <a:pt x="141" y="639"/>
                  </a:lnTo>
                  <a:lnTo>
                    <a:pt x="94" y="426"/>
                  </a:lnTo>
                  <a:lnTo>
                    <a:pt x="48" y="213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2"/>
                  </a:lnTo>
                  <a:lnTo>
                    <a:pt x="0" y="144"/>
                  </a:lnTo>
                  <a:lnTo>
                    <a:pt x="0" y="217"/>
                  </a:lnTo>
                  <a:lnTo>
                    <a:pt x="0" y="291"/>
                  </a:lnTo>
                  <a:lnTo>
                    <a:pt x="5" y="437"/>
                  </a:lnTo>
                  <a:lnTo>
                    <a:pt x="15" y="585"/>
                  </a:lnTo>
                  <a:lnTo>
                    <a:pt x="28" y="734"/>
                  </a:lnTo>
                  <a:lnTo>
                    <a:pt x="42" y="885"/>
                  </a:lnTo>
                  <a:lnTo>
                    <a:pt x="76" y="1189"/>
                  </a:lnTo>
                  <a:lnTo>
                    <a:pt x="109" y="1499"/>
                  </a:lnTo>
                  <a:lnTo>
                    <a:pt x="124" y="1654"/>
                  </a:lnTo>
                  <a:lnTo>
                    <a:pt x="137" y="1814"/>
                  </a:lnTo>
                  <a:lnTo>
                    <a:pt x="148" y="1973"/>
                  </a:lnTo>
                  <a:lnTo>
                    <a:pt x="154" y="2134"/>
                  </a:lnTo>
                  <a:lnTo>
                    <a:pt x="155" y="2214"/>
                  </a:lnTo>
                  <a:lnTo>
                    <a:pt x="155" y="2295"/>
                  </a:lnTo>
                  <a:lnTo>
                    <a:pt x="155" y="2377"/>
                  </a:lnTo>
                  <a:lnTo>
                    <a:pt x="154" y="2460"/>
                  </a:lnTo>
                  <a:lnTo>
                    <a:pt x="154" y="2460"/>
                  </a:lnTo>
                  <a:lnTo>
                    <a:pt x="152" y="2493"/>
                  </a:lnTo>
                  <a:lnTo>
                    <a:pt x="148" y="2527"/>
                  </a:lnTo>
                  <a:lnTo>
                    <a:pt x="141" y="2592"/>
                  </a:lnTo>
                  <a:lnTo>
                    <a:pt x="131" y="2656"/>
                  </a:lnTo>
                  <a:lnTo>
                    <a:pt x="124" y="2718"/>
                  </a:lnTo>
                  <a:lnTo>
                    <a:pt x="122" y="2745"/>
                  </a:lnTo>
                  <a:lnTo>
                    <a:pt x="122" y="2773"/>
                  </a:lnTo>
                  <a:lnTo>
                    <a:pt x="124" y="2799"/>
                  </a:lnTo>
                  <a:lnTo>
                    <a:pt x="128" y="2825"/>
                  </a:lnTo>
                  <a:lnTo>
                    <a:pt x="135" y="2847"/>
                  </a:lnTo>
                  <a:lnTo>
                    <a:pt x="144" y="2870"/>
                  </a:lnTo>
                  <a:lnTo>
                    <a:pt x="157" y="2890"/>
                  </a:lnTo>
                  <a:lnTo>
                    <a:pt x="176" y="2907"/>
                  </a:lnTo>
                  <a:lnTo>
                    <a:pt x="176" y="2907"/>
                  </a:lnTo>
                  <a:lnTo>
                    <a:pt x="191" y="2918"/>
                  </a:lnTo>
                  <a:lnTo>
                    <a:pt x="207" y="2927"/>
                  </a:lnTo>
                  <a:lnTo>
                    <a:pt x="228" y="2934"/>
                  </a:lnTo>
                  <a:lnTo>
                    <a:pt x="248" y="2942"/>
                  </a:lnTo>
                  <a:lnTo>
                    <a:pt x="248" y="2942"/>
                  </a:lnTo>
                  <a:lnTo>
                    <a:pt x="261" y="2944"/>
                  </a:lnTo>
                  <a:lnTo>
                    <a:pt x="265" y="2942"/>
                  </a:lnTo>
                  <a:lnTo>
                    <a:pt x="268" y="2940"/>
                  </a:lnTo>
                  <a:lnTo>
                    <a:pt x="272" y="2936"/>
                  </a:lnTo>
                  <a:lnTo>
                    <a:pt x="274" y="2929"/>
                  </a:lnTo>
                  <a:lnTo>
                    <a:pt x="274" y="29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43078B8-75AA-8B4F-B94D-B6F123065D47}"/>
              </a:ext>
            </a:extLst>
          </p:cNvPr>
          <p:cNvGrpSpPr/>
          <p:nvPr/>
        </p:nvGrpSpPr>
        <p:grpSpPr>
          <a:xfrm>
            <a:off x="7230884" y="3550970"/>
            <a:ext cx="1341615" cy="1678627"/>
            <a:chOff x="806931" y="2793288"/>
            <a:chExt cx="2030618" cy="2540707"/>
          </a:xfrm>
          <a:solidFill>
            <a:schemeClr val="tx1"/>
          </a:solidFill>
        </p:grpSpPr>
        <p:sp>
          <p:nvSpPr>
            <p:cNvPr id="139" name="Freeform 20">
              <a:extLst>
                <a:ext uri="{FF2B5EF4-FFF2-40B4-BE49-F238E27FC236}">
                  <a16:creationId xmlns:a16="http://schemas.microsoft.com/office/drawing/2014/main" id="{9DED840B-837E-684C-82DF-F30C20259111}"/>
                </a:ext>
              </a:extLst>
            </p:cNvPr>
            <p:cNvSpPr>
              <a:spLocks/>
            </p:cNvSpPr>
            <p:nvPr/>
          </p:nvSpPr>
          <p:spPr bwMode="auto">
            <a:xfrm rot="21485080">
              <a:off x="806931" y="3995961"/>
              <a:ext cx="2030618" cy="1338034"/>
            </a:xfrm>
            <a:custGeom>
              <a:avLst/>
              <a:gdLst/>
              <a:ahLst/>
              <a:cxnLst>
                <a:cxn ang="0">
                  <a:pos x="899" y="28"/>
                </a:cxn>
                <a:cxn ang="0">
                  <a:pos x="691" y="71"/>
                </a:cxn>
                <a:cxn ang="0">
                  <a:pos x="491" y="164"/>
                </a:cxn>
                <a:cxn ang="0">
                  <a:pos x="310" y="303"/>
                </a:cxn>
                <a:cxn ang="0">
                  <a:pos x="164" y="481"/>
                </a:cxn>
                <a:cxn ang="0">
                  <a:pos x="75" y="655"/>
                </a:cxn>
                <a:cxn ang="0">
                  <a:pos x="12" y="883"/>
                </a:cxn>
                <a:cxn ang="0">
                  <a:pos x="4" y="1120"/>
                </a:cxn>
                <a:cxn ang="0">
                  <a:pos x="44" y="1317"/>
                </a:cxn>
                <a:cxn ang="0">
                  <a:pos x="148" y="1530"/>
                </a:cxn>
                <a:cxn ang="0">
                  <a:pos x="292" y="1713"/>
                </a:cxn>
                <a:cxn ang="0">
                  <a:pos x="529" y="1929"/>
                </a:cxn>
                <a:cxn ang="0">
                  <a:pos x="709" y="2037"/>
                </a:cxn>
                <a:cxn ang="0">
                  <a:pos x="876" y="2095"/>
                </a:cxn>
                <a:cxn ang="0">
                  <a:pos x="1083" y="2118"/>
                </a:cxn>
                <a:cxn ang="0">
                  <a:pos x="1285" y="2095"/>
                </a:cxn>
                <a:cxn ang="0">
                  <a:pos x="1445" y="2048"/>
                </a:cxn>
                <a:cxn ang="0">
                  <a:pos x="1622" y="1961"/>
                </a:cxn>
                <a:cxn ang="0">
                  <a:pos x="1778" y="1843"/>
                </a:cxn>
                <a:cxn ang="0">
                  <a:pos x="1908" y="1699"/>
                </a:cxn>
                <a:cxn ang="0">
                  <a:pos x="2011" y="1537"/>
                </a:cxn>
                <a:cxn ang="0">
                  <a:pos x="2071" y="1391"/>
                </a:cxn>
                <a:cxn ang="0">
                  <a:pos x="2118" y="1176"/>
                </a:cxn>
                <a:cxn ang="0">
                  <a:pos x="2120" y="990"/>
                </a:cxn>
                <a:cxn ang="0">
                  <a:pos x="2089" y="835"/>
                </a:cxn>
                <a:cxn ang="0">
                  <a:pos x="1991" y="611"/>
                </a:cxn>
                <a:cxn ang="0">
                  <a:pos x="1814" y="367"/>
                </a:cxn>
                <a:cxn ang="0">
                  <a:pos x="1537" y="132"/>
                </a:cxn>
                <a:cxn ang="0">
                  <a:pos x="1344" y="43"/>
                </a:cxn>
                <a:cxn ang="0">
                  <a:pos x="1165" y="4"/>
                </a:cxn>
                <a:cxn ang="0">
                  <a:pos x="1147" y="7"/>
                </a:cxn>
                <a:cxn ang="0">
                  <a:pos x="1356" y="66"/>
                </a:cxn>
                <a:cxn ang="0">
                  <a:pos x="1548" y="175"/>
                </a:cxn>
                <a:cxn ang="0">
                  <a:pos x="1714" y="323"/>
                </a:cxn>
                <a:cxn ang="0">
                  <a:pos x="1856" y="502"/>
                </a:cxn>
                <a:cxn ang="0">
                  <a:pos x="2002" y="770"/>
                </a:cxn>
                <a:cxn ang="0">
                  <a:pos x="2049" y="993"/>
                </a:cxn>
                <a:cxn ang="0">
                  <a:pos x="2034" y="1225"/>
                </a:cxn>
                <a:cxn ang="0">
                  <a:pos x="1960" y="1449"/>
                </a:cxn>
                <a:cxn ang="0">
                  <a:pos x="1837" y="1652"/>
                </a:cxn>
                <a:cxn ang="0">
                  <a:pos x="1664" y="1820"/>
                </a:cxn>
                <a:cxn ang="0">
                  <a:pos x="1493" y="1926"/>
                </a:cxn>
                <a:cxn ang="0">
                  <a:pos x="1260" y="2001"/>
                </a:cxn>
                <a:cxn ang="0">
                  <a:pos x="1057" y="2019"/>
                </a:cxn>
                <a:cxn ang="0">
                  <a:pos x="818" y="1973"/>
                </a:cxn>
                <a:cxn ang="0">
                  <a:pos x="601" y="1855"/>
                </a:cxn>
                <a:cxn ang="0">
                  <a:pos x="440" y="1719"/>
                </a:cxn>
                <a:cxn ang="0">
                  <a:pos x="272" y="1528"/>
                </a:cxn>
                <a:cxn ang="0">
                  <a:pos x="154" y="1309"/>
                </a:cxn>
                <a:cxn ang="0">
                  <a:pos x="112" y="1108"/>
                </a:cxn>
                <a:cxn ang="0">
                  <a:pos x="130" y="860"/>
                </a:cxn>
                <a:cxn ang="0">
                  <a:pos x="214" y="626"/>
                </a:cxn>
                <a:cxn ang="0">
                  <a:pos x="313" y="471"/>
                </a:cxn>
                <a:cxn ang="0">
                  <a:pos x="459" y="329"/>
                </a:cxn>
                <a:cxn ang="0">
                  <a:pos x="621" y="225"/>
                </a:cxn>
                <a:cxn ang="0">
                  <a:pos x="852" y="135"/>
                </a:cxn>
                <a:cxn ang="0">
                  <a:pos x="1044" y="65"/>
                </a:cxn>
                <a:cxn ang="0">
                  <a:pos x="1069" y="33"/>
                </a:cxn>
              </a:cxnLst>
              <a:rect l="0" t="0" r="r" b="b"/>
              <a:pathLst>
                <a:path w="2124" h="2118">
                  <a:moveTo>
                    <a:pt x="1038" y="30"/>
                  </a:moveTo>
                  <a:lnTo>
                    <a:pt x="1038" y="30"/>
                  </a:lnTo>
                  <a:lnTo>
                    <a:pt x="1005" y="26"/>
                  </a:lnTo>
                  <a:lnTo>
                    <a:pt x="969" y="25"/>
                  </a:lnTo>
                  <a:lnTo>
                    <a:pt x="934" y="26"/>
                  </a:lnTo>
                  <a:lnTo>
                    <a:pt x="899" y="28"/>
                  </a:lnTo>
                  <a:lnTo>
                    <a:pt x="865" y="31"/>
                  </a:lnTo>
                  <a:lnTo>
                    <a:pt x="830" y="37"/>
                  </a:lnTo>
                  <a:lnTo>
                    <a:pt x="795" y="43"/>
                  </a:lnTo>
                  <a:lnTo>
                    <a:pt x="760" y="51"/>
                  </a:lnTo>
                  <a:lnTo>
                    <a:pt x="725" y="60"/>
                  </a:lnTo>
                  <a:lnTo>
                    <a:pt x="691" y="71"/>
                  </a:lnTo>
                  <a:lnTo>
                    <a:pt x="656" y="83"/>
                  </a:lnTo>
                  <a:lnTo>
                    <a:pt x="622" y="97"/>
                  </a:lnTo>
                  <a:lnTo>
                    <a:pt x="589" y="112"/>
                  </a:lnTo>
                  <a:lnTo>
                    <a:pt x="555" y="129"/>
                  </a:lnTo>
                  <a:lnTo>
                    <a:pt x="523" y="146"/>
                  </a:lnTo>
                  <a:lnTo>
                    <a:pt x="491" y="164"/>
                  </a:lnTo>
                  <a:lnTo>
                    <a:pt x="459" y="184"/>
                  </a:lnTo>
                  <a:lnTo>
                    <a:pt x="428" y="205"/>
                  </a:lnTo>
                  <a:lnTo>
                    <a:pt x="398" y="228"/>
                  </a:lnTo>
                  <a:lnTo>
                    <a:pt x="367" y="251"/>
                  </a:lnTo>
                  <a:lnTo>
                    <a:pt x="338" y="277"/>
                  </a:lnTo>
                  <a:lnTo>
                    <a:pt x="310" y="303"/>
                  </a:lnTo>
                  <a:lnTo>
                    <a:pt x="283" y="329"/>
                  </a:lnTo>
                  <a:lnTo>
                    <a:pt x="257" y="358"/>
                  </a:lnTo>
                  <a:lnTo>
                    <a:pt x="232" y="387"/>
                  </a:lnTo>
                  <a:lnTo>
                    <a:pt x="208" y="416"/>
                  </a:lnTo>
                  <a:lnTo>
                    <a:pt x="185" y="449"/>
                  </a:lnTo>
                  <a:lnTo>
                    <a:pt x="164" y="481"/>
                  </a:lnTo>
                  <a:lnTo>
                    <a:pt x="144" y="514"/>
                  </a:lnTo>
                  <a:lnTo>
                    <a:pt x="124" y="548"/>
                  </a:lnTo>
                  <a:lnTo>
                    <a:pt x="107" y="583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75" y="655"/>
                  </a:lnTo>
                  <a:lnTo>
                    <a:pt x="61" y="692"/>
                  </a:lnTo>
                  <a:lnTo>
                    <a:pt x="49" y="728"/>
                  </a:lnTo>
                  <a:lnTo>
                    <a:pt x="38" y="767"/>
                  </a:lnTo>
                  <a:lnTo>
                    <a:pt x="27" y="805"/>
                  </a:lnTo>
                  <a:lnTo>
                    <a:pt x="20" y="843"/>
                  </a:lnTo>
                  <a:lnTo>
                    <a:pt x="12" y="883"/>
                  </a:lnTo>
                  <a:lnTo>
                    <a:pt x="8" y="921"/>
                  </a:lnTo>
                  <a:lnTo>
                    <a:pt x="3" y="961"/>
                  </a:lnTo>
                  <a:lnTo>
                    <a:pt x="1" y="1001"/>
                  </a:lnTo>
                  <a:lnTo>
                    <a:pt x="0" y="1040"/>
                  </a:lnTo>
                  <a:lnTo>
                    <a:pt x="1" y="1080"/>
                  </a:lnTo>
                  <a:lnTo>
                    <a:pt x="4" y="1120"/>
                  </a:lnTo>
                  <a:lnTo>
                    <a:pt x="8" y="1160"/>
                  </a:lnTo>
                  <a:lnTo>
                    <a:pt x="15" y="1199"/>
                  </a:lnTo>
                  <a:lnTo>
                    <a:pt x="23" y="1239"/>
                  </a:lnTo>
                  <a:lnTo>
                    <a:pt x="23" y="1239"/>
                  </a:lnTo>
                  <a:lnTo>
                    <a:pt x="34" y="1279"/>
                  </a:lnTo>
                  <a:lnTo>
                    <a:pt x="44" y="1317"/>
                  </a:lnTo>
                  <a:lnTo>
                    <a:pt x="58" y="1354"/>
                  </a:lnTo>
                  <a:lnTo>
                    <a:pt x="73" y="1391"/>
                  </a:lnTo>
                  <a:lnTo>
                    <a:pt x="90" y="1427"/>
                  </a:lnTo>
                  <a:lnTo>
                    <a:pt x="108" y="1462"/>
                  </a:lnTo>
                  <a:lnTo>
                    <a:pt x="128" y="1496"/>
                  </a:lnTo>
                  <a:lnTo>
                    <a:pt x="148" y="1530"/>
                  </a:lnTo>
                  <a:lnTo>
                    <a:pt x="171" y="1562"/>
                  </a:lnTo>
                  <a:lnTo>
                    <a:pt x="194" y="1594"/>
                  </a:lnTo>
                  <a:lnTo>
                    <a:pt x="217" y="1624"/>
                  </a:lnTo>
                  <a:lnTo>
                    <a:pt x="242" y="1655"/>
                  </a:lnTo>
                  <a:lnTo>
                    <a:pt x="266" y="1684"/>
                  </a:lnTo>
                  <a:lnTo>
                    <a:pt x="292" y="1713"/>
                  </a:lnTo>
                  <a:lnTo>
                    <a:pt x="344" y="1768"/>
                  </a:lnTo>
                  <a:lnTo>
                    <a:pt x="344" y="1768"/>
                  </a:lnTo>
                  <a:lnTo>
                    <a:pt x="394" y="1817"/>
                  </a:lnTo>
                  <a:lnTo>
                    <a:pt x="446" y="1863"/>
                  </a:lnTo>
                  <a:lnTo>
                    <a:pt x="502" y="1907"/>
                  </a:lnTo>
                  <a:lnTo>
                    <a:pt x="529" y="1929"/>
                  </a:lnTo>
                  <a:lnTo>
                    <a:pt x="558" y="1950"/>
                  </a:lnTo>
                  <a:lnTo>
                    <a:pt x="587" y="1969"/>
                  </a:lnTo>
                  <a:lnTo>
                    <a:pt x="618" y="1988"/>
                  </a:lnTo>
                  <a:lnTo>
                    <a:pt x="647" y="2005"/>
                  </a:lnTo>
                  <a:lnTo>
                    <a:pt x="679" y="2022"/>
                  </a:lnTo>
                  <a:lnTo>
                    <a:pt x="709" y="2037"/>
                  </a:lnTo>
                  <a:lnTo>
                    <a:pt x="742" y="2051"/>
                  </a:lnTo>
                  <a:lnTo>
                    <a:pt x="775" y="2065"/>
                  </a:lnTo>
                  <a:lnTo>
                    <a:pt x="809" y="2076"/>
                  </a:lnTo>
                  <a:lnTo>
                    <a:pt x="809" y="2076"/>
                  </a:lnTo>
                  <a:lnTo>
                    <a:pt x="843" y="2086"/>
                  </a:lnTo>
                  <a:lnTo>
                    <a:pt x="876" y="2095"/>
                  </a:lnTo>
                  <a:lnTo>
                    <a:pt x="910" y="2103"/>
                  </a:lnTo>
                  <a:lnTo>
                    <a:pt x="945" y="2109"/>
                  </a:lnTo>
                  <a:lnTo>
                    <a:pt x="979" y="2114"/>
                  </a:lnTo>
                  <a:lnTo>
                    <a:pt x="1014" y="2117"/>
                  </a:lnTo>
                  <a:lnTo>
                    <a:pt x="1047" y="2118"/>
                  </a:lnTo>
                  <a:lnTo>
                    <a:pt x="1083" y="2118"/>
                  </a:lnTo>
                  <a:lnTo>
                    <a:pt x="1116" y="2117"/>
                  </a:lnTo>
                  <a:lnTo>
                    <a:pt x="1151" y="2115"/>
                  </a:lnTo>
                  <a:lnTo>
                    <a:pt x="1185" y="2111"/>
                  </a:lnTo>
                  <a:lnTo>
                    <a:pt x="1219" y="2106"/>
                  </a:lnTo>
                  <a:lnTo>
                    <a:pt x="1251" y="2102"/>
                  </a:lnTo>
                  <a:lnTo>
                    <a:pt x="1285" y="2095"/>
                  </a:lnTo>
                  <a:lnTo>
                    <a:pt x="1317" y="2088"/>
                  </a:lnTo>
                  <a:lnTo>
                    <a:pt x="1349" y="2079"/>
                  </a:lnTo>
                  <a:lnTo>
                    <a:pt x="1349" y="2079"/>
                  </a:lnTo>
                  <a:lnTo>
                    <a:pt x="1382" y="2069"/>
                  </a:lnTo>
                  <a:lnTo>
                    <a:pt x="1413" y="2060"/>
                  </a:lnTo>
                  <a:lnTo>
                    <a:pt x="1445" y="2048"/>
                  </a:lnTo>
                  <a:lnTo>
                    <a:pt x="1476" y="2036"/>
                  </a:lnTo>
                  <a:lnTo>
                    <a:pt x="1506" y="2022"/>
                  </a:lnTo>
                  <a:lnTo>
                    <a:pt x="1535" y="2008"/>
                  </a:lnTo>
                  <a:lnTo>
                    <a:pt x="1566" y="1993"/>
                  </a:lnTo>
                  <a:lnTo>
                    <a:pt x="1593" y="1978"/>
                  </a:lnTo>
                  <a:lnTo>
                    <a:pt x="1622" y="1961"/>
                  </a:lnTo>
                  <a:lnTo>
                    <a:pt x="1650" y="1943"/>
                  </a:lnTo>
                  <a:lnTo>
                    <a:pt x="1676" y="1924"/>
                  </a:lnTo>
                  <a:lnTo>
                    <a:pt x="1704" y="1904"/>
                  </a:lnTo>
                  <a:lnTo>
                    <a:pt x="1728" y="1884"/>
                  </a:lnTo>
                  <a:lnTo>
                    <a:pt x="1754" y="1865"/>
                  </a:lnTo>
                  <a:lnTo>
                    <a:pt x="1778" y="1843"/>
                  </a:lnTo>
                  <a:lnTo>
                    <a:pt x="1801" y="1820"/>
                  </a:lnTo>
                  <a:lnTo>
                    <a:pt x="1824" y="1797"/>
                  </a:lnTo>
                  <a:lnTo>
                    <a:pt x="1847" y="1774"/>
                  </a:lnTo>
                  <a:lnTo>
                    <a:pt x="1869" y="1750"/>
                  </a:lnTo>
                  <a:lnTo>
                    <a:pt x="1889" y="1725"/>
                  </a:lnTo>
                  <a:lnTo>
                    <a:pt x="1908" y="1699"/>
                  </a:lnTo>
                  <a:lnTo>
                    <a:pt x="1928" y="1673"/>
                  </a:lnTo>
                  <a:lnTo>
                    <a:pt x="1947" y="1647"/>
                  </a:lnTo>
                  <a:lnTo>
                    <a:pt x="1964" y="1620"/>
                  </a:lnTo>
                  <a:lnTo>
                    <a:pt x="1980" y="1594"/>
                  </a:lnTo>
                  <a:lnTo>
                    <a:pt x="1996" y="1565"/>
                  </a:lnTo>
                  <a:lnTo>
                    <a:pt x="2011" y="1537"/>
                  </a:lnTo>
                  <a:lnTo>
                    <a:pt x="2025" y="1508"/>
                  </a:lnTo>
                  <a:lnTo>
                    <a:pt x="2038" y="1479"/>
                  </a:lnTo>
                  <a:lnTo>
                    <a:pt x="2049" y="1450"/>
                  </a:lnTo>
                  <a:lnTo>
                    <a:pt x="2061" y="1421"/>
                  </a:lnTo>
                  <a:lnTo>
                    <a:pt x="2071" y="1391"/>
                  </a:lnTo>
                  <a:lnTo>
                    <a:pt x="2071" y="1391"/>
                  </a:lnTo>
                  <a:lnTo>
                    <a:pt x="2089" y="1331"/>
                  </a:lnTo>
                  <a:lnTo>
                    <a:pt x="2097" y="1300"/>
                  </a:lnTo>
                  <a:lnTo>
                    <a:pt x="2104" y="1270"/>
                  </a:lnTo>
                  <a:lnTo>
                    <a:pt x="2109" y="1239"/>
                  </a:lnTo>
                  <a:lnTo>
                    <a:pt x="2115" y="1207"/>
                  </a:lnTo>
                  <a:lnTo>
                    <a:pt x="2118" y="1176"/>
                  </a:lnTo>
                  <a:lnTo>
                    <a:pt x="2121" y="1146"/>
                  </a:lnTo>
                  <a:lnTo>
                    <a:pt x="2123" y="1114"/>
                  </a:lnTo>
                  <a:lnTo>
                    <a:pt x="2124" y="1083"/>
                  </a:lnTo>
                  <a:lnTo>
                    <a:pt x="2123" y="1051"/>
                  </a:lnTo>
                  <a:lnTo>
                    <a:pt x="2121" y="1020"/>
                  </a:lnTo>
                  <a:lnTo>
                    <a:pt x="2120" y="990"/>
                  </a:lnTo>
                  <a:lnTo>
                    <a:pt x="2115" y="958"/>
                  </a:lnTo>
                  <a:lnTo>
                    <a:pt x="2110" y="927"/>
                  </a:lnTo>
                  <a:lnTo>
                    <a:pt x="2104" y="897"/>
                  </a:lnTo>
                  <a:lnTo>
                    <a:pt x="2104" y="897"/>
                  </a:lnTo>
                  <a:lnTo>
                    <a:pt x="2098" y="866"/>
                  </a:lnTo>
                  <a:lnTo>
                    <a:pt x="2089" y="835"/>
                  </a:lnTo>
                  <a:lnTo>
                    <a:pt x="2080" y="806"/>
                  </a:lnTo>
                  <a:lnTo>
                    <a:pt x="2069" y="776"/>
                  </a:lnTo>
                  <a:lnTo>
                    <a:pt x="2058" y="748"/>
                  </a:lnTo>
                  <a:lnTo>
                    <a:pt x="2046" y="719"/>
                  </a:lnTo>
                  <a:lnTo>
                    <a:pt x="2020" y="664"/>
                  </a:lnTo>
                  <a:lnTo>
                    <a:pt x="1991" y="611"/>
                  </a:lnTo>
                  <a:lnTo>
                    <a:pt x="1959" y="559"/>
                  </a:lnTo>
                  <a:lnTo>
                    <a:pt x="1924" y="510"/>
                  </a:lnTo>
                  <a:lnTo>
                    <a:pt x="1889" y="461"/>
                  </a:lnTo>
                  <a:lnTo>
                    <a:pt x="1889" y="461"/>
                  </a:lnTo>
                  <a:lnTo>
                    <a:pt x="1852" y="413"/>
                  </a:lnTo>
                  <a:lnTo>
                    <a:pt x="1814" y="367"/>
                  </a:lnTo>
                  <a:lnTo>
                    <a:pt x="1772" y="323"/>
                  </a:lnTo>
                  <a:lnTo>
                    <a:pt x="1730" y="280"/>
                  </a:lnTo>
                  <a:lnTo>
                    <a:pt x="1685" y="241"/>
                  </a:lnTo>
                  <a:lnTo>
                    <a:pt x="1638" y="201"/>
                  </a:lnTo>
                  <a:lnTo>
                    <a:pt x="1587" y="166"/>
                  </a:lnTo>
                  <a:lnTo>
                    <a:pt x="1537" y="132"/>
                  </a:lnTo>
                  <a:lnTo>
                    <a:pt x="1483" y="103"/>
                  </a:lnTo>
                  <a:lnTo>
                    <a:pt x="1457" y="89"/>
                  </a:lnTo>
                  <a:lnTo>
                    <a:pt x="1430" y="75"/>
                  </a:lnTo>
                  <a:lnTo>
                    <a:pt x="1401" y="63"/>
                  </a:lnTo>
                  <a:lnTo>
                    <a:pt x="1373" y="52"/>
                  </a:lnTo>
                  <a:lnTo>
                    <a:pt x="1344" y="43"/>
                  </a:lnTo>
                  <a:lnTo>
                    <a:pt x="1315" y="34"/>
                  </a:lnTo>
                  <a:lnTo>
                    <a:pt x="1286" y="25"/>
                  </a:lnTo>
                  <a:lnTo>
                    <a:pt x="1255" y="19"/>
                  </a:lnTo>
                  <a:lnTo>
                    <a:pt x="1226" y="13"/>
                  </a:lnTo>
                  <a:lnTo>
                    <a:pt x="1196" y="8"/>
                  </a:lnTo>
                  <a:lnTo>
                    <a:pt x="1165" y="4"/>
                  </a:lnTo>
                  <a:lnTo>
                    <a:pt x="1135" y="2"/>
                  </a:lnTo>
                  <a:lnTo>
                    <a:pt x="1104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110" y="2"/>
                  </a:lnTo>
                  <a:lnTo>
                    <a:pt x="1147" y="7"/>
                  </a:lnTo>
                  <a:lnTo>
                    <a:pt x="1184" y="13"/>
                  </a:lnTo>
                  <a:lnTo>
                    <a:pt x="1219" y="20"/>
                  </a:lnTo>
                  <a:lnTo>
                    <a:pt x="1254" y="30"/>
                  </a:lnTo>
                  <a:lnTo>
                    <a:pt x="1289" y="40"/>
                  </a:lnTo>
                  <a:lnTo>
                    <a:pt x="1323" y="52"/>
                  </a:lnTo>
                  <a:lnTo>
                    <a:pt x="1356" y="66"/>
                  </a:lnTo>
                  <a:lnTo>
                    <a:pt x="1390" y="82"/>
                  </a:lnTo>
                  <a:lnTo>
                    <a:pt x="1422" y="97"/>
                  </a:lnTo>
                  <a:lnTo>
                    <a:pt x="1454" y="115"/>
                  </a:lnTo>
                  <a:lnTo>
                    <a:pt x="1486" y="134"/>
                  </a:lnTo>
                  <a:lnTo>
                    <a:pt x="1517" y="153"/>
                  </a:lnTo>
                  <a:lnTo>
                    <a:pt x="1548" y="175"/>
                  </a:lnTo>
                  <a:lnTo>
                    <a:pt x="1577" y="198"/>
                  </a:lnTo>
                  <a:lnTo>
                    <a:pt x="1606" y="221"/>
                  </a:lnTo>
                  <a:lnTo>
                    <a:pt x="1633" y="245"/>
                  </a:lnTo>
                  <a:lnTo>
                    <a:pt x="1661" y="270"/>
                  </a:lnTo>
                  <a:lnTo>
                    <a:pt x="1688" y="296"/>
                  </a:lnTo>
                  <a:lnTo>
                    <a:pt x="1714" y="323"/>
                  </a:lnTo>
                  <a:lnTo>
                    <a:pt x="1739" y="351"/>
                  </a:lnTo>
                  <a:lnTo>
                    <a:pt x="1765" y="380"/>
                  </a:lnTo>
                  <a:lnTo>
                    <a:pt x="1788" y="409"/>
                  </a:lnTo>
                  <a:lnTo>
                    <a:pt x="1812" y="439"/>
                  </a:lnTo>
                  <a:lnTo>
                    <a:pt x="1834" y="470"/>
                  </a:lnTo>
                  <a:lnTo>
                    <a:pt x="1856" y="502"/>
                  </a:lnTo>
                  <a:lnTo>
                    <a:pt x="1898" y="565"/>
                  </a:lnTo>
                  <a:lnTo>
                    <a:pt x="1936" y="632"/>
                  </a:lnTo>
                  <a:lnTo>
                    <a:pt x="1970" y="698"/>
                  </a:lnTo>
                  <a:lnTo>
                    <a:pt x="1970" y="698"/>
                  </a:lnTo>
                  <a:lnTo>
                    <a:pt x="1986" y="733"/>
                  </a:lnTo>
                  <a:lnTo>
                    <a:pt x="2002" y="770"/>
                  </a:lnTo>
                  <a:lnTo>
                    <a:pt x="2014" y="805"/>
                  </a:lnTo>
                  <a:lnTo>
                    <a:pt x="2025" y="842"/>
                  </a:lnTo>
                  <a:lnTo>
                    <a:pt x="2034" y="880"/>
                  </a:lnTo>
                  <a:lnTo>
                    <a:pt x="2040" y="916"/>
                  </a:lnTo>
                  <a:lnTo>
                    <a:pt x="2046" y="955"/>
                  </a:lnTo>
                  <a:lnTo>
                    <a:pt x="2049" y="993"/>
                  </a:lnTo>
                  <a:lnTo>
                    <a:pt x="2051" y="1031"/>
                  </a:lnTo>
                  <a:lnTo>
                    <a:pt x="2051" y="1071"/>
                  </a:lnTo>
                  <a:lnTo>
                    <a:pt x="2049" y="1109"/>
                  </a:lnTo>
                  <a:lnTo>
                    <a:pt x="2046" y="1147"/>
                  </a:lnTo>
                  <a:lnTo>
                    <a:pt x="2040" y="1186"/>
                  </a:lnTo>
                  <a:lnTo>
                    <a:pt x="2034" y="1225"/>
                  </a:lnTo>
                  <a:lnTo>
                    <a:pt x="2026" y="1264"/>
                  </a:lnTo>
                  <a:lnTo>
                    <a:pt x="2016" y="1300"/>
                  </a:lnTo>
                  <a:lnTo>
                    <a:pt x="2005" y="1339"/>
                  </a:lnTo>
                  <a:lnTo>
                    <a:pt x="1991" y="1375"/>
                  </a:lnTo>
                  <a:lnTo>
                    <a:pt x="1977" y="1413"/>
                  </a:lnTo>
                  <a:lnTo>
                    <a:pt x="1960" y="1449"/>
                  </a:lnTo>
                  <a:lnTo>
                    <a:pt x="1944" y="1485"/>
                  </a:lnTo>
                  <a:lnTo>
                    <a:pt x="1925" y="1521"/>
                  </a:lnTo>
                  <a:lnTo>
                    <a:pt x="1904" y="1554"/>
                  </a:lnTo>
                  <a:lnTo>
                    <a:pt x="1882" y="1588"/>
                  </a:lnTo>
                  <a:lnTo>
                    <a:pt x="1860" y="1620"/>
                  </a:lnTo>
                  <a:lnTo>
                    <a:pt x="1837" y="1652"/>
                  </a:lnTo>
                  <a:lnTo>
                    <a:pt x="1811" y="1683"/>
                  </a:lnTo>
                  <a:lnTo>
                    <a:pt x="1783" y="1713"/>
                  </a:lnTo>
                  <a:lnTo>
                    <a:pt x="1756" y="1741"/>
                  </a:lnTo>
                  <a:lnTo>
                    <a:pt x="1726" y="1768"/>
                  </a:lnTo>
                  <a:lnTo>
                    <a:pt x="1696" y="1794"/>
                  </a:lnTo>
                  <a:lnTo>
                    <a:pt x="1664" y="1820"/>
                  </a:lnTo>
                  <a:lnTo>
                    <a:pt x="1664" y="1820"/>
                  </a:lnTo>
                  <a:lnTo>
                    <a:pt x="1632" y="1843"/>
                  </a:lnTo>
                  <a:lnTo>
                    <a:pt x="1598" y="1866"/>
                  </a:lnTo>
                  <a:lnTo>
                    <a:pt x="1564" y="1888"/>
                  </a:lnTo>
                  <a:lnTo>
                    <a:pt x="1529" y="1907"/>
                  </a:lnTo>
                  <a:lnTo>
                    <a:pt x="1493" y="1926"/>
                  </a:lnTo>
                  <a:lnTo>
                    <a:pt x="1456" y="1943"/>
                  </a:lnTo>
                  <a:lnTo>
                    <a:pt x="1418" y="1956"/>
                  </a:lnTo>
                  <a:lnTo>
                    <a:pt x="1379" y="1970"/>
                  </a:lnTo>
                  <a:lnTo>
                    <a:pt x="1340" y="1982"/>
                  </a:lnTo>
                  <a:lnTo>
                    <a:pt x="1300" y="1993"/>
                  </a:lnTo>
                  <a:lnTo>
                    <a:pt x="1260" y="2001"/>
                  </a:lnTo>
                  <a:lnTo>
                    <a:pt x="1220" y="2008"/>
                  </a:lnTo>
                  <a:lnTo>
                    <a:pt x="1179" y="2013"/>
                  </a:lnTo>
                  <a:lnTo>
                    <a:pt x="1139" y="2018"/>
                  </a:lnTo>
                  <a:lnTo>
                    <a:pt x="1098" y="2019"/>
                  </a:lnTo>
                  <a:lnTo>
                    <a:pt x="1057" y="2019"/>
                  </a:lnTo>
                  <a:lnTo>
                    <a:pt x="1057" y="2019"/>
                  </a:lnTo>
                  <a:lnTo>
                    <a:pt x="1015" y="2018"/>
                  </a:lnTo>
                  <a:lnTo>
                    <a:pt x="976" y="2013"/>
                  </a:lnTo>
                  <a:lnTo>
                    <a:pt x="936" y="2007"/>
                  </a:lnTo>
                  <a:lnTo>
                    <a:pt x="896" y="1998"/>
                  </a:lnTo>
                  <a:lnTo>
                    <a:pt x="856" y="1987"/>
                  </a:lnTo>
                  <a:lnTo>
                    <a:pt x="818" y="1973"/>
                  </a:lnTo>
                  <a:lnTo>
                    <a:pt x="780" y="1958"/>
                  </a:lnTo>
                  <a:lnTo>
                    <a:pt x="743" y="1941"/>
                  </a:lnTo>
                  <a:lnTo>
                    <a:pt x="706" y="1923"/>
                  </a:lnTo>
                  <a:lnTo>
                    <a:pt x="670" y="1901"/>
                  </a:lnTo>
                  <a:lnTo>
                    <a:pt x="635" y="1880"/>
                  </a:lnTo>
                  <a:lnTo>
                    <a:pt x="601" y="1855"/>
                  </a:lnTo>
                  <a:lnTo>
                    <a:pt x="567" y="1831"/>
                  </a:lnTo>
                  <a:lnTo>
                    <a:pt x="534" y="1805"/>
                  </a:lnTo>
                  <a:lnTo>
                    <a:pt x="502" y="1777"/>
                  </a:lnTo>
                  <a:lnTo>
                    <a:pt x="471" y="1748"/>
                  </a:lnTo>
                  <a:lnTo>
                    <a:pt x="471" y="1748"/>
                  </a:lnTo>
                  <a:lnTo>
                    <a:pt x="440" y="1719"/>
                  </a:lnTo>
                  <a:lnTo>
                    <a:pt x="410" y="1690"/>
                  </a:lnTo>
                  <a:lnTo>
                    <a:pt x="381" y="1660"/>
                  </a:lnTo>
                  <a:lnTo>
                    <a:pt x="352" y="1628"/>
                  </a:lnTo>
                  <a:lnTo>
                    <a:pt x="324" y="1595"/>
                  </a:lnTo>
                  <a:lnTo>
                    <a:pt x="298" y="1562"/>
                  </a:lnTo>
                  <a:lnTo>
                    <a:pt x="272" y="1528"/>
                  </a:lnTo>
                  <a:lnTo>
                    <a:pt x="249" y="1495"/>
                  </a:lnTo>
                  <a:lnTo>
                    <a:pt x="226" y="1458"/>
                  </a:lnTo>
                  <a:lnTo>
                    <a:pt x="206" y="1423"/>
                  </a:lnTo>
                  <a:lnTo>
                    <a:pt x="186" y="1386"/>
                  </a:lnTo>
                  <a:lnTo>
                    <a:pt x="170" y="1348"/>
                  </a:lnTo>
                  <a:lnTo>
                    <a:pt x="154" y="1309"/>
                  </a:lnTo>
                  <a:lnTo>
                    <a:pt x="142" y="1270"/>
                  </a:lnTo>
                  <a:lnTo>
                    <a:pt x="131" y="1230"/>
                  </a:lnTo>
                  <a:lnTo>
                    <a:pt x="122" y="1190"/>
                  </a:lnTo>
                  <a:lnTo>
                    <a:pt x="122" y="1190"/>
                  </a:lnTo>
                  <a:lnTo>
                    <a:pt x="116" y="1149"/>
                  </a:lnTo>
                  <a:lnTo>
                    <a:pt x="112" y="1108"/>
                  </a:lnTo>
                  <a:lnTo>
                    <a:pt x="110" y="1066"/>
                  </a:lnTo>
                  <a:lnTo>
                    <a:pt x="110" y="1025"/>
                  </a:lnTo>
                  <a:lnTo>
                    <a:pt x="112" y="984"/>
                  </a:lnTo>
                  <a:lnTo>
                    <a:pt x="116" y="942"/>
                  </a:lnTo>
                  <a:lnTo>
                    <a:pt x="122" y="901"/>
                  </a:lnTo>
                  <a:lnTo>
                    <a:pt x="130" y="860"/>
                  </a:lnTo>
                  <a:lnTo>
                    <a:pt x="139" y="820"/>
                  </a:lnTo>
                  <a:lnTo>
                    <a:pt x="151" y="780"/>
                  </a:lnTo>
                  <a:lnTo>
                    <a:pt x="164" y="741"/>
                  </a:lnTo>
                  <a:lnTo>
                    <a:pt x="179" y="701"/>
                  </a:lnTo>
                  <a:lnTo>
                    <a:pt x="196" y="664"/>
                  </a:lnTo>
                  <a:lnTo>
                    <a:pt x="214" y="626"/>
                  </a:lnTo>
                  <a:lnTo>
                    <a:pt x="234" y="589"/>
                  </a:lnTo>
                  <a:lnTo>
                    <a:pt x="255" y="554"/>
                  </a:lnTo>
                  <a:lnTo>
                    <a:pt x="255" y="554"/>
                  </a:lnTo>
                  <a:lnTo>
                    <a:pt x="274" y="527"/>
                  </a:lnTo>
                  <a:lnTo>
                    <a:pt x="294" y="497"/>
                  </a:lnTo>
                  <a:lnTo>
                    <a:pt x="313" y="471"/>
                  </a:lnTo>
                  <a:lnTo>
                    <a:pt x="336" y="445"/>
                  </a:lnTo>
                  <a:lnTo>
                    <a:pt x="359" y="419"/>
                  </a:lnTo>
                  <a:lnTo>
                    <a:pt x="384" y="395"/>
                  </a:lnTo>
                  <a:lnTo>
                    <a:pt x="408" y="372"/>
                  </a:lnTo>
                  <a:lnTo>
                    <a:pt x="433" y="351"/>
                  </a:lnTo>
                  <a:lnTo>
                    <a:pt x="459" y="329"/>
                  </a:lnTo>
                  <a:lnTo>
                    <a:pt x="486" y="309"/>
                  </a:lnTo>
                  <a:lnTo>
                    <a:pt x="512" y="290"/>
                  </a:lnTo>
                  <a:lnTo>
                    <a:pt x="540" y="273"/>
                  </a:lnTo>
                  <a:lnTo>
                    <a:pt x="567" y="256"/>
                  </a:lnTo>
                  <a:lnTo>
                    <a:pt x="593" y="241"/>
                  </a:lnTo>
                  <a:lnTo>
                    <a:pt x="621" y="225"/>
                  </a:lnTo>
                  <a:lnTo>
                    <a:pt x="648" y="213"/>
                  </a:lnTo>
                  <a:lnTo>
                    <a:pt x="648" y="213"/>
                  </a:lnTo>
                  <a:lnTo>
                    <a:pt x="702" y="189"/>
                  </a:lnTo>
                  <a:lnTo>
                    <a:pt x="754" y="167"/>
                  </a:lnTo>
                  <a:lnTo>
                    <a:pt x="804" y="150"/>
                  </a:lnTo>
                  <a:lnTo>
                    <a:pt x="852" y="135"/>
                  </a:lnTo>
                  <a:lnTo>
                    <a:pt x="939" y="109"/>
                  </a:lnTo>
                  <a:lnTo>
                    <a:pt x="976" y="97"/>
                  </a:lnTo>
                  <a:lnTo>
                    <a:pt x="1009" y="85"/>
                  </a:lnTo>
                  <a:lnTo>
                    <a:pt x="1009" y="85"/>
                  </a:lnTo>
                  <a:lnTo>
                    <a:pt x="1029" y="75"/>
                  </a:lnTo>
                  <a:lnTo>
                    <a:pt x="1044" y="65"/>
                  </a:lnTo>
                  <a:lnTo>
                    <a:pt x="1058" y="54"/>
                  </a:lnTo>
                  <a:lnTo>
                    <a:pt x="1070" y="40"/>
                  </a:lnTo>
                  <a:lnTo>
                    <a:pt x="1070" y="40"/>
                  </a:lnTo>
                  <a:lnTo>
                    <a:pt x="1072" y="37"/>
                  </a:lnTo>
                  <a:lnTo>
                    <a:pt x="1072" y="34"/>
                  </a:lnTo>
                  <a:lnTo>
                    <a:pt x="1069" y="33"/>
                  </a:lnTo>
                  <a:lnTo>
                    <a:pt x="1064" y="31"/>
                  </a:lnTo>
                  <a:lnTo>
                    <a:pt x="1052" y="30"/>
                  </a:lnTo>
                  <a:lnTo>
                    <a:pt x="1038" y="30"/>
                  </a:lnTo>
                  <a:lnTo>
                    <a:pt x="1038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">
              <a:extLst>
                <a:ext uri="{FF2B5EF4-FFF2-40B4-BE49-F238E27FC236}">
                  <a16:creationId xmlns:a16="http://schemas.microsoft.com/office/drawing/2014/main" id="{EBB1345C-8FCB-C34E-8B82-A005D0476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771" y="2793288"/>
              <a:ext cx="183029" cy="1245312"/>
            </a:xfrm>
            <a:custGeom>
              <a:avLst/>
              <a:gdLst/>
              <a:ahLst/>
              <a:cxnLst>
                <a:cxn ang="0">
                  <a:pos x="274" y="2929"/>
                </a:cxn>
                <a:cxn ang="0">
                  <a:pos x="298" y="2866"/>
                </a:cxn>
                <a:cxn ang="0">
                  <a:pos x="317" y="2801"/>
                </a:cxn>
                <a:cxn ang="0">
                  <a:pos x="344" y="2668"/>
                </a:cxn>
                <a:cxn ang="0">
                  <a:pos x="359" y="2530"/>
                </a:cxn>
                <a:cxn ang="0">
                  <a:pos x="361" y="2388"/>
                </a:cxn>
                <a:cxn ang="0">
                  <a:pos x="357" y="2245"/>
                </a:cxn>
                <a:cxn ang="0">
                  <a:pos x="335" y="1958"/>
                </a:cxn>
                <a:cxn ang="0">
                  <a:pos x="322" y="1817"/>
                </a:cxn>
                <a:cxn ang="0">
                  <a:pos x="300" y="1562"/>
                </a:cxn>
                <a:cxn ang="0">
                  <a:pos x="267" y="1317"/>
                </a:cxn>
                <a:cxn ang="0">
                  <a:pos x="229" y="1084"/>
                </a:cxn>
                <a:cxn ang="0">
                  <a:pos x="187" y="860"/>
                </a:cxn>
                <a:cxn ang="0">
                  <a:pos x="94" y="426"/>
                </a:cxn>
                <a:cxn ang="0">
                  <a:pos x="3" y="0"/>
                </a:cxn>
                <a:cxn ang="0">
                  <a:pos x="0" y="72"/>
                </a:cxn>
                <a:cxn ang="0">
                  <a:pos x="0" y="217"/>
                </a:cxn>
                <a:cxn ang="0">
                  <a:pos x="5" y="437"/>
                </a:cxn>
                <a:cxn ang="0">
                  <a:pos x="28" y="734"/>
                </a:cxn>
                <a:cxn ang="0">
                  <a:pos x="76" y="1189"/>
                </a:cxn>
                <a:cxn ang="0">
                  <a:pos x="124" y="1654"/>
                </a:cxn>
                <a:cxn ang="0">
                  <a:pos x="148" y="1973"/>
                </a:cxn>
                <a:cxn ang="0">
                  <a:pos x="155" y="2214"/>
                </a:cxn>
                <a:cxn ang="0">
                  <a:pos x="155" y="2377"/>
                </a:cxn>
                <a:cxn ang="0">
                  <a:pos x="154" y="2460"/>
                </a:cxn>
                <a:cxn ang="0">
                  <a:pos x="148" y="2527"/>
                </a:cxn>
                <a:cxn ang="0">
                  <a:pos x="131" y="2656"/>
                </a:cxn>
                <a:cxn ang="0">
                  <a:pos x="122" y="2745"/>
                </a:cxn>
                <a:cxn ang="0">
                  <a:pos x="124" y="2799"/>
                </a:cxn>
                <a:cxn ang="0">
                  <a:pos x="135" y="2847"/>
                </a:cxn>
                <a:cxn ang="0">
                  <a:pos x="157" y="2890"/>
                </a:cxn>
                <a:cxn ang="0">
                  <a:pos x="176" y="2907"/>
                </a:cxn>
                <a:cxn ang="0">
                  <a:pos x="207" y="2927"/>
                </a:cxn>
                <a:cxn ang="0">
                  <a:pos x="248" y="2942"/>
                </a:cxn>
                <a:cxn ang="0">
                  <a:pos x="261" y="2944"/>
                </a:cxn>
                <a:cxn ang="0">
                  <a:pos x="268" y="2940"/>
                </a:cxn>
                <a:cxn ang="0">
                  <a:pos x="274" y="2929"/>
                </a:cxn>
              </a:cxnLst>
              <a:rect l="0" t="0" r="r" b="b"/>
              <a:pathLst>
                <a:path w="361" h="2944">
                  <a:moveTo>
                    <a:pt x="274" y="2929"/>
                  </a:moveTo>
                  <a:lnTo>
                    <a:pt x="274" y="2929"/>
                  </a:lnTo>
                  <a:lnTo>
                    <a:pt x="285" y="2897"/>
                  </a:lnTo>
                  <a:lnTo>
                    <a:pt x="298" y="2866"/>
                  </a:lnTo>
                  <a:lnTo>
                    <a:pt x="307" y="2834"/>
                  </a:lnTo>
                  <a:lnTo>
                    <a:pt x="317" y="2801"/>
                  </a:lnTo>
                  <a:lnTo>
                    <a:pt x="333" y="2736"/>
                  </a:lnTo>
                  <a:lnTo>
                    <a:pt x="344" y="2668"/>
                  </a:lnTo>
                  <a:lnTo>
                    <a:pt x="354" y="2599"/>
                  </a:lnTo>
                  <a:lnTo>
                    <a:pt x="359" y="2530"/>
                  </a:lnTo>
                  <a:lnTo>
                    <a:pt x="361" y="2460"/>
                  </a:lnTo>
                  <a:lnTo>
                    <a:pt x="361" y="2388"/>
                  </a:lnTo>
                  <a:lnTo>
                    <a:pt x="359" y="2317"/>
                  </a:lnTo>
                  <a:lnTo>
                    <a:pt x="357" y="2245"/>
                  </a:lnTo>
                  <a:lnTo>
                    <a:pt x="346" y="2103"/>
                  </a:lnTo>
                  <a:lnTo>
                    <a:pt x="335" y="1958"/>
                  </a:lnTo>
                  <a:lnTo>
                    <a:pt x="322" y="1817"/>
                  </a:lnTo>
                  <a:lnTo>
                    <a:pt x="322" y="1817"/>
                  </a:lnTo>
                  <a:lnTo>
                    <a:pt x="313" y="1688"/>
                  </a:lnTo>
                  <a:lnTo>
                    <a:pt x="300" y="1562"/>
                  </a:lnTo>
                  <a:lnTo>
                    <a:pt x="283" y="1438"/>
                  </a:lnTo>
                  <a:lnTo>
                    <a:pt x="267" y="1317"/>
                  </a:lnTo>
                  <a:lnTo>
                    <a:pt x="248" y="1199"/>
                  </a:lnTo>
                  <a:lnTo>
                    <a:pt x="229" y="1084"/>
                  </a:lnTo>
                  <a:lnTo>
                    <a:pt x="209" y="971"/>
                  </a:lnTo>
                  <a:lnTo>
                    <a:pt x="187" y="860"/>
                  </a:lnTo>
                  <a:lnTo>
                    <a:pt x="141" y="639"/>
                  </a:lnTo>
                  <a:lnTo>
                    <a:pt x="94" y="426"/>
                  </a:lnTo>
                  <a:lnTo>
                    <a:pt x="48" y="213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2"/>
                  </a:lnTo>
                  <a:lnTo>
                    <a:pt x="0" y="144"/>
                  </a:lnTo>
                  <a:lnTo>
                    <a:pt x="0" y="217"/>
                  </a:lnTo>
                  <a:lnTo>
                    <a:pt x="0" y="291"/>
                  </a:lnTo>
                  <a:lnTo>
                    <a:pt x="5" y="437"/>
                  </a:lnTo>
                  <a:lnTo>
                    <a:pt x="15" y="585"/>
                  </a:lnTo>
                  <a:lnTo>
                    <a:pt x="28" y="734"/>
                  </a:lnTo>
                  <a:lnTo>
                    <a:pt x="42" y="885"/>
                  </a:lnTo>
                  <a:lnTo>
                    <a:pt x="76" y="1189"/>
                  </a:lnTo>
                  <a:lnTo>
                    <a:pt x="109" y="1499"/>
                  </a:lnTo>
                  <a:lnTo>
                    <a:pt x="124" y="1654"/>
                  </a:lnTo>
                  <a:lnTo>
                    <a:pt x="137" y="1814"/>
                  </a:lnTo>
                  <a:lnTo>
                    <a:pt x="148" y="1973"/>
                  </a:lnTo>
                  <a:lnTo>
                    <a:pt x="154" y="2134"/>
                  </a:lnTo>
                  <a:lnTo>
                    <a:pt x="155" y="2214"/>
                  </a:lnTo>
                  <a:lnTo>
                    <a:pt x="155" y="2295"/>
                  </a:lnTo>
                  <a:lnTo>
                    <a:pt x="155" y="2377"/>
                  </a:lnTo>
                  <a:lnTo>
                    <a:pt x="154" y="2460"/>
                  </a:lnTo>
                  <a:lnTo>
                    <a:pt x="154" y="2460"/>
                  </a:lnTo>
                  <a:lnTo>
                    <a:pt x="152" y="2493"/>
                  </a:lnTo>
                  <a:lnTo>
                    <a:pt x="148" y="2527"/>
                  </a:lnTo>
                  <a:lnTo>
                    <a:pt x="141" y="2592"/>
                  </a:lnTo>
                  <a:lnTo>
                    <a:pt x="131" y="2656"/>
                  </a:lnTo>
                  <a:lnTo>
                    <a:pt x="124" y="2718"/>
                  </a:lnTo>
                  <a:lnTo>
                    <a:pt x="122" y="2745"/>
                  </a:lnTo>
                  <a:lnTo>
                    <a:pt x="122" y="2773"/>
                  </a:lnTo>
                  <a:lnTo>
                    <a:pt x="124" y="2799"/>
                  </a:lnTo>
                  <a:lnTo>
                    <a:pt x="128" y="2825"/>
                  </a:lnTo>
                  <a:lnTo>
                    <a:pt x="135" y="2847"/>
                  </a:lnTo>
                  <a:lnTo>
                    <a:pt x="144" y="2870"/>
                  </a:lnTo>
                  <a:lnTo>
                    <a:pt x="157" y="2890"/>
                  </a:lnTo>
                  <a:lnTo>
                    <a:pt x="176" y="2907"/>
                  </a:lnTo>
                  <a:lnTo>
                    <a:pt x="176" y="2907"/>
                  </a:lnTo>
                  <a:lnTo>
                    <a:pt x="191" y="2918"/>
                  </a:lnTo>
                  <a:lnTo>
                    <a:pt x="207" y="2927"/>
                  </a:lnTo>
                  <a:lnTo>
                    <a:pt x="228" y="2934"/>
                  </a:lnTo>
                  <a:lnTo>
                    <a:pt x="248" y="2942"/>
                  </a:lnTo>
                  <a:lnTo>
                    <a:pt x="248" y="2942"/>
                  </a:lnTo>
                  <a:lnTo>
                    <a:pt x="261" y="2944"/>
                  </a:lnTo>
                  <a:lnTo>
                    <a:pt x="265" y="2942"/>
                  </a:lnTo>
                  <a:lnTo>
                    <a:pt x="268" y="2940"/>
                  </a:lnTo>
                  <a:lnTo>
                    <a:pt x="272" y="2936"/>
                  </a:lnTo>
                  <a:lnTo>
                    <a:pt x="274" y="2929"/>
                  </a:lnTo>
                  <a:lnTo>
                    <a:pt x="274" y="29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B21C083-534D-754B-BACD-3828C7876233}"/>
              </a:ext>
            </a:extLst>
          </p:cNvPr>
          <p:cNvGrpSpPr/>
          <p:nvPr/>
        </p:nvGrpSpPr>
        <p:grpSpPr>
          <a:xfrm>
            <a:off x="8983484" y="3538270"/>
            <a:ext cx="1341615" cy="1157927"/>
            <a:chOff x="806931" y="3581400"/>
            <a:chExt cx="2030618" cy="1752595"/>
          </a:xfrm>
          <a:solidFill>
            <a:schemeClr val="tx1"/>
          </a:solidFill>
        </p:grpSpPr>
        <p:sp>
          <p:nvSpPr>
            <p:cNvPr id="144" name="Freeform 20">
              <a:extLst>
                <a:ext uri="{FF2B5EF4-FFF2-40B4-BE49-F238E27FC236}">
                  <a16:creationId xmlns:a16="http://schemas.microsoft.com/office/drawing/2014/main" id="{604F66DF-AB59-3D40-A98D-3F54D0599961}"/>
                </a:ext>
              </a:extLst>
            </p:cNvPr>
            <p:cNvSpPr>
              <a:spLocks/>
            </p:cNvSpPr>
            <p:nvPr/>
          </p:nvSpPr>
          <p:spPr bwMode="auto">
            <a:xfrm rot="21485080">
              <a:off x="806931" y="3995961"/>
              <a:ext cx="2030618" cy="1338034"/>
            </a:xfrm>
            <a:custGeom>
              <a:avLst/>
              <a:gdLst/>
              <a:ahLst/>
              <a:cxnLst>
                <a:cxn ang="0">
                  <a:pos x="899" y="28"/>
                </a:cxn>
                <a:cxn ang="0">
                  <a:pos x="691" y="71"/>
                </a:cxn>
                <a:cxn ang="0">
                  <a:pos x="491" y="164"/>
                </a:cxn>
                <a:cxn ang="0">
                  <a:pos x="310" y="303"/>
                </a:cxn>
                <a:cxn ang="0">
                  <a:pos x="164" y="481"/>
                </a:cxn>
                <a:cxn ang="0">
                  <a:pos x="75" y="655"/>
                </a:cxn>
                <a:cxn ang="0">
                  <a:pos x="12" y="883"/>
                </a:cxn>
                <a:cxn ang="0">
                  <a:pos x="4" y="1120"/>
                </a:cxn>
                <a:cxn ang="0">
                  <a:pos x="44" y="1317"/>
                </a:cxn>
                <a:cxn ang="0">
                  <a:pos x="148" y="1530"/>
                </a:cxn>
                <a:cxn ang="0">
                  <a:pos x="292" y="1713"/>
                </a:cxn>
                <a:cxn ang="0">
                  <a:pos x="529" y="1929"/>
                </a:cxn>
                <a:cxn ang="0">
                  <a:pos x="709" y="2037"/>
                </a:cxn>
                <a:cxn ang="0">
                  <a:pos x="876" y="2095"/>
                </a:cxn>
                <a:cxn ang="0">
                  <a:pos x="1083" y="2118"/>
                </a:cxn>
                <a:cxn ang="0">
                  <a:pos x="1285" y="2095"/>
                </a:cxn>
                <a:cxn ang="0">
                  <a:pos x="1445" y="2048"/>
                </a:cxn>
                <a:cxn ang="0">
                  <a:pos x="1622" y="1961"/>
                </a:cxn>
                <a:cxn ang="0">
                  <a:pos x="1778" y="1843"/>
                </a:cxn>
                <a:cxn ang="0">
                  <a:pos x="1908" y="1699"/>
                </a:cxn>
                <a:cxn ang="0">
                  <a:pos x="2011" y="1537"/>
                </a:cxn>
                <a:cxn ang="0">
                  <a:pos x="2071" y="1391"/>
                </a:cxn>
                <a:cxn ang="0">
                  <a:pos x="2118" y="1176"/>
                </a:cxn>
                <a:cxn ang="0">
                  <a:pos x="2120" y="990"/>
                </a:cxn>
                <a:cxn ang="0">
                  <a:pos x="2089" y="835"/>
                </a:cxn>
                <a:cxn ang="0">
                  <a:pos x="1991" y="611"/>
                </a:cxn>
                <a:cxn ang="0">
                  <a:pos x="1814" y="367"/>
                </a:cxn>
                <a:cxn ang="0">
                  <a:pos x="1537" y="132"/>
                </a:cxn>
                <a:cxn ang="0">
                  <a:pos x="1344" y="43"/>
                </a:cxn>
                <a:cxn ang="0">
                  <a:pos x="1165" y="4"/>
                </a:cxn>
                <a:cxn ang="0">
                  <a:pos x="1147" y="7"/>
                </a:cxn>
                <a:cxn ang="0">
                  <a:pos x="1356" y="66"/>
                </a:cxn>
                <a:cxn ang="0">
                  <a:pos x="1548" y="175"/>
                </a:cxn>
                <a:cxn ang="0">
                  <a:pos x="1714" y="323"/>
                </a:cxn>
                <a:cxn ang="0">
                  <a:pos x="1856" y="502"/>
                </a:cxn>
                <a:cxn ang="0">
                  <a:pos x="2002" y="770"/>
                </a:cxn>
                <a:cxn ang="0">
                  <a:pos x="2049" y="993"/>
                </a:cxn>
                <a:cxn ang="0">
                  <a:pos x="2034" y="1225"/>
                </a:cxn>
                <a:cxn ang="0">
                  <a:pos x="1960" y="1449"/>
                </a:cxn>
                <a:cxn ang="0">
                  <a:pos x="1837" y="1652"/>
                </a:cxn>
                <a:cxn ang="0">
                  <a:pos x="1664" y="1820"/>
                </a:cxn>
                <a:cxn ang="0">
                  <a:pos x="1493" y="1926"/>
                </a:cxn>
                <a:cxn ang="0">
                  <a:pos x="1260" y="2001"/>
                </a:cxn>
                <a:cxn ang="0">
                  <a:pos x="1057" y="2019"/>
                </a:cxn>
                <a:cxn ang="0">
                  <a:pos x="818" y="1973"/>
                </a:cxn>
                <a:cxn ang="0">
                  <a:pos x="601" y="1855"/>
                </a:cxn>
                <a:cxn ang="0">
                  <a:pos x="440" y="1719"/>
                </a:cxn>
                <a:cxn ang="0">
                  <a:pos x="272" y="1528"/>
                </a:cxn>
                <a:cxn ang="0">
                  <a:pos x="154" y="1309"/>
                </a:cxn>
                <a:cxn ang="0">
                  <a:pos x="112" y="1108"/>
                </a:cxn>
                <a:cxn ang="0">
                  <a:pos x="130" y="860"/>
                </a:cxn>
                <a:cxn ang="0">
                  <a:pos x="214" y="626"/>
                </a:cxn>
                <a:cxn ang="0">
                  <a:pos x="313" y="471"/>
                </a:cxn>
                <a:cxn ang="0">
                  <a:pos x="459" y="329"/>
                </a:cxn>
                <a:cxn ang="0">
                  <a:pos x="621" y="225"/>
                </a:cxn>
                <a:cxn ang="0">
                  <a:pos x="852" y="135"/>
                </a:cxn>
                <a:cxn ang="0">
                  <a:pos x="1044" y="65"/>
                </a:cxn>
                <a:cxn ang="0">
                  <a:pos x="1069" y="33"/>
                </a:cxn>
              </a:cxnLst>
              <a:rect l="0" t="0" r="r" b="b"/>
              <a:pathLst>
                <a:path w="2124" h="2118">
                  <a:moveTo>
                    <a:pt x="1038" y="30"/>
                  </a:moveTo>
                  <a:lnTo>
                    <a:pt x="1038" y="30"/>
                  </a:lnTo>
                  <a:lnTo>
                    <a:pt x="1005" y="26"/>
                  </a:lnTo>
                  <a:lnTo>
                    <a:pt x="969" y="25"/>
                  </a:lnTo>
                  <a:lnTo>
                    <a:pt x="934" y="26"/>
                  </a:lnTo>
                  <a:lnTo>
                    <a:pt x="899" y="28"/>
                  </a:lnTo>
                  <a:lnTo>
                    <a:pt x="865" y="31"/>
                  </a:lnTo>
                  <a:lnTo>
                    <a:pt x="830" y="37"/>
                  </a:lnTo>
                  <a:lnTo>
                    <a:pt x="795" y="43"/>
                  </a:lnTo>
                  <a:lnTo>
                    <a:pt x="760" y="51"/>
                  </a:lnTo>
                  <a:lnTo>
                    <a:pt x="725" y="60"/>
                  </a:lnTo>
                  <a:lnTo>
                    <a:pt x="691" y="71"/>
                  </a:lnTo>
                  <a:lnTo>
                    <a:pt x="656" y="83"/>
                  </a:lnTo>
                  <a:lnTo>
                    <a:pt x="622" y="97"/>
                  </a:lnTo>
                  <a:lnTo>
                    <a:pt x="589" y="112"/>
                  </a:lnTo>
                  <a:lnTo>
                    <a:pt x="555" y="129"/>
                  </a:lnTo>
                  <a:lnTo>
                    <a:pt x="523" y="146"/>
                  </a:lnTo>
                  <a:lnTo>
                    <a:pt x="491" y="164"/>
                  </a:lnTo>
                  <a:lnTo>
                    <a:pt x="459" y="184"/>
                  </a:lnTo>
                  <a:lnTo>
                    <a:pt x="428" y="205"/>
                  </a:lnTo>
                  <a:lnTo>
                    <a:pt x="398" y="228"/>
                  </a:lnTo>
                  <a:lnTo>
                    <a:pt x="367" y="251"/>
                  </a:lnTo>
                  <a:lnTo>
                    <a:pt x="338" y="277"/>
                  </a:lnTo>
                  <a:lnTo>
                    <a:pt x="310" y="303"/>
                  </a:lnTo>
                  <a:lnTo>
                    <a:pt x="283" y="329"/>
                  </a:lnTo>
                  <a:lnTo>
                    <a:pt x="257" y="358"/>
                  </a:lnTo>
                  <a:lnTo>
                    <a:pt x="232" y="387"/>
                  </a:lnTo>
                  <a:lnTo>
                    <a:pt x="208" y="416"/>
                  </a:lnTo>
                  <a:lnTo>
                    <a:pt x="185" y="449"/>
                  </a:lnTo>
                  <a:lnTo>
                    <a:pt x="164" y="481"/>
                  </a:lnTo>
                  <a:lnTo>
                    <a:pt x="144" y="514"/>
                  </a:lnTo>
                  <a:lnTo>
                    <a:pt x="124" y="548"/>
                  </a:lnTo>
                  <a:lnTo>
                    <a:pt x="107" y="583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75" y="655"/>
                  </a:lnTo>
                  <a:lnTo>
                    <a:pt x="61" y="692"/>
                  </a:lnTo>
                  <a:lnTo>
                    <a:pt x="49" y="728"/>
                  </a:lnTo>
                  <a:lnTo>
                    <a:pt x="38" y="767"/>
                  </a:lnTo>
                  <a:lnTo>
                    <a:pt x="27" y="805"/>
                  </a:lnTo>
                  <a:lnTo>
                    <a:pt x="20" y="843"/>
                  </a:lnTo>
                  <a:lnTo>
                    <a:pt x="12" y="883"/>
                  </a:lnTo>
                  <a:lnTo>
                    <a:pt x="8" y="921"/>
                  </a:lnTo>
                  <a:lnTo>
                    <a:pt x="3" y="961"/>
                  </a:lnTo>
                  <a:lnTo>
                    <a:pt x="1" y="1001"/>
                  </a:lnTo>
                  <a:lnTo>
                    <a:pt x="0" y="1040"/>
                  </a:lnTo>
                  <a:lnTo>
                    <a:pt x="1" y="1080"/>
                  </a:lnTo>
                  <a:lnTo>
                    <a:pt x="4" y="1120"/>
                  </a:lnTo>
                  <a:lnTo>
                    <a:pt x="8" y="1160"/>
                  </a:lnTo>
                  <a:lnTo>
                    <a:pt x="15" y="1199"/>
                  </a:lnTo>
                  <a:lnTo>
                    <a:pt x="23" y="1239"/>
                  </a:lnTo>
                  <a:lnTo>
                    <a:pt x="23" y="1239"/>
                  </a:lnTo>
                  <a:lnTo>
                    <a:pt x="34" y="1279"/>
                  </a:lnTo>
                  <a:lnTo>
                    <a:pt x="44" y="1317"/>
                  </a:lnTo>
                  <a:lnTo>
                    <a:pt x="58" y="1354"/>
                  </a:lnTo>
                  <a:lnTo>
                    <a:pt x="73" y="1391"/>
                  </a:lnTo>
                  <a:lnTo>
                    <a:pt x="90" y="1427"/>
                  </a:lnTo>
                  <a:lnTo>
                    <a:pt x="108" y="1462"/>
                  </a:lnTo>
                  <a:lnTo>
                    <a:pt x="128" y="1496"/>
                  </a:lnTo>
                  <a:lnTo>
                    <a:pt x="148" y="1530"/>
                  </a:lnTo>
                  <a:lnTo>
                    <a:pt x="171" y="1562"/>
                  </a:lnTo>
                  <a:lnTo>
                    <a:pt x="194" y="1594"/>
                  </a:lnTo>
                  <a:lnTo>
                    <a:pt x="217" y="1624"/>
                  </a:lnTo>
                  <a:lnTo>
                    <a:pt x="242" y="1655"/>
                  </a:lnTo>
                  <a:lnTo>
                    <a:pt x="266" y="1684"/>
                  </a:lnTo>
                  <a:lnTo>
                    <a:pt x="292" y="1713"/>
                  </a:lnTo>
                  <a:lnTo>
                    <a:pt x="344" y="1768"/>
                  </a:lnTo>
                  <a:lnTo>
                    <a:pt x="344" y="1768"/>
                  </a:lnTo>
                  <a:lnTo>
                    <a:pt x="394" y="1817"/>
                  </a:lnTo>
                  <a:lnTo>
                    <a:pt x="446" y="1863"/>
                  </a:lnTo>
                  <a:lnTo>
                    <a:pt x="502" y="1907"/>
                  </a:lnTo>
                  <a:lnTo>
                    <a:pt x="529" y="1929"/>
                  </a:lnTo>
                  <a:lnTo>
                    <a:pt x="558" y="1950"/>
                  </a:lnTo>
                  <a:lnTo>
                    <a:pt x="587" y="1969"/>
                  </a:lnTo>
                  <a:lnTo>
                    <a:pt x="618" y="1988"/>
                  </a:lnTo>
                  <a:lnTo>
                    <a:pt x="647" y="2005"/>
                  </a:lnTo>
                  <a:lnTo>
                    <a:pt x="679" y="2022"/>
                  </a:lnTo>
                  <a:lnTo>
                    <a:pt x="709" y="2037"/>
                  </a:lnTo>
                  <a:lnTo>
                    <a:pt x="742" y="2051"/>
                  </a:lnTo>
                  <a:lnTo>
                    <a:pt x="775" y="2065"/>
                  </a:lnTo>
                  <a:lnTo>
                    <a:pt x="809" y="2076"/>
                  </a:lnTo>
                  <a:lnTo>
                    <a:pt x="809" y="2076"/>
                  </a:lnTo>
                  <a:lnTo>
                    <a:pt x="843" y="2086"/>
                  </a:lnTo>
                  <a:lnTo>
                    <a:pt x="876" y="2095"/>
                  </a:lnTo>
                  <a:lnTo>
                    <a:pt x="910" y="2103"/>
                  </a:lnTo>
                  <a:lnTo>
                    <a:pt x="945" y="2109"/>
                  </a:lnTo>
                  <a:lnTo>
                    <a:pt x="979" y="2114"/>
                  </a:lnTo>
                  <a:lnTo>
                    <a:pt x="1014" y="2117"/>
                  </a:lnTo>
                  <a:lnTo>
                    <a:pt x="1047" y="2118"/>
                  </a:lnTo>
                  <a:lnTo>
                    <a:pt x="1083" y="2118"/>
                  </a:lnTo>
                  <a:lnTo>
                    <a:pt x="1116" y="2117"/>
                  </a:lnTo>
                  <a:lnTo>
                    <a:pt x="1151" y="2115"/>
                  </a:lnTo>
                  <a:lnTo>
                    <a:pt x="1185" y="2111"/>
                  </a:lnTo>
                  <a:lnTo>
                    <a:pt x="1219" y="2106"/>
                  </a:lnTo>
                  <a:lnTo>
                    <a:pt x="1251" y="2102"/>
                  </a:lnTo>
                  <a:lnTo>
                    <a:pt x="1285" y="2095"/>
                  </a:lnTo>
                  <a:lnTo>
                    <a:pt x="1317" y="2088"/>
                  </a:lnTo>
                  <a:lnTo>
                    <a:pt x="1349" y="2079"/>
                  </a:lnTo>
                  <a:lnTo>
                    <a:pt x="1349" y="2079"/>
                  </a:lnTo>
                  <a:lnTo>
                    <a:pt x="1382" y="2069"/>
                  </a:lnTo>
                  <a:lnTo>
                    <a:pt x="1413" y="2060"/>
                  </a:lnTo>
                  <a:lnTo>
                    <a:pt x="1445" y="2048"/>
                  </a:lnTo>
                  <a:lnTo>
                    <a:pt x="1476" y="2036"/>
                  </a:lnTo>
                  <a:lnTo>
                    <a:pt x="1506" y="2022"/>
                  </a:lnTo>
                  <a:lnTo>
                    <a:pt x="1535" y="2008"/>
                  </a:lnTo>
                  <a:lnTo>
                    <a:pt x="1566" y="1993"/>
                  </a:lnTo>
                  <a:lnTo>
                    <a:pt x="1593" y="1978"/>
                  </a:lnTo>
                  <a:lnTo>
                    <a:pt x="1622" y="1961"/>
                  </a:lnTo>
                  <a:lnTo>
                    <a:pt x="1650" y="1943"/>
                  </a:lnTo>
                  <a:lnTo>
                    <a:pt x="1676" y="1924"/>
                  </a:lnTo>
                  <a:lnTo>
                    <a:pt x="1704" y="1904"/>
                  </a:lnTo>
                  <a:lnTo>
                    <a:pt x="1728" y="1884"/>
                  </a:lnTo>
                  <a:lnTo>
                    <a:pt x="1754" y="1865"/>
                  </a:lnTo>
                  <a:lnTo>
                    <a:pt x="1778" y="1843"/>
                  </a:lnTo>
                  <a:lnTo>
                    <a:pt x="1801" y="1820"/>
                  </a:lnTo>
                  <a:lnTo>
                    <a:pt x="1824" y="1797"/>
                  </a:lnTo>
                  <a:lnTo>
                    <a:pt x="1847" y="1774"/>
                  </a:lnTo>
                  <a:lnTo>
                    <a:pt x="1869" y="1750"/>
                  </a:lnTo>
                  <a:lnTo>
                    <a:pt x="1889" y="1725"/>
                  </a:lnTo>
                  <a:lnTo>
                    <a:pt x="1908" y="1699"/>
                  </a:lnTo>
                  <a:lnTo>
                    <a:pt x="1928" y="1673"/>
                  </a:lnTo>
                  <a:lnTo>
                    <a:pt x="1947" y="1647"/>
                  </a:lnTo>
                  <a:lnTo>
                    <a:pt x="1964" y="1620"/>
                  </a:lnTo>
                  <a:lnTo>
                    <a:pt x="1980" y="1594"/>
                  </a:lnTo>
                  <a:lnTo>
                    <a:pt x="1996" y="1565"/>
                  </a:lnTo>
                  <a:lnTo>
                    <a:pt x="2011" y="1537"/>
                  </a:lnTo>
                  <a:lnTo>
                    <a:pt x="2025" y="1508"/>
                  </a:lnTo>
                  <a:lnTo>
                    <a:pt x="2038" y="1479"/>
                  </a:lnTo>
                  <a:lnTo>
                    <a:pt x="2049" y="1450"/>
                  </a:lnTo>
                  <a:lnTo>
                    <a:pt x="2061" y="1421"/>
                  </a:lnTo>
                  <a:lnTo>
                    <a:pt x="2071" y="1391"/>
                  </a:lnTo>
                  <a:lnTo>
                    <a:pt x="2071" y="1391"/>
                  </a:lnTo>
                  <a:lnTo>
                    <a:pt x="2089" y="1331"/>
                  </a:lnTo>
                  <a:lnTo>
                    <a:pt x="2097" y="1300"/>
                  </a:lnTo>
                  <a:lnTo>
                    <a:pt x="2104" y="1270"/>
                  </a:lnTo>
                  <a:lnTo>
                    <a:pt x="2109" y="1239"/>
                  </a:lnTo>
                  <a:lnTo>
                    <a:pt x="2115" y="1207"/>
                  </a:lnTo>
                  <a:lnTo>
                    <a:pt x="2118" y="1176"/>
                  </a:lnTo>
                  <a:lnTo>
                    <a:pt x="2121" y="1146"/>
                  </a:lnTo>
                  <a:lnTo>
                    <a:pt x="2123" y="1114"/>
                  </a:lnTo>
                  <a:lnTo>
                    <a:pt x="2124" y="1083"/>
                  </a:lnTo>
                  <a:lnTo>
                    <a:pt x="2123" y="1051"/>
                  </a:lnTo>
                  <a:lnTo>
                    <a:pt x="2121" y="1020"/>
                  </a:lnTo>
                  <a:lnTo>
                    <a:pt x="2120" y="990"/>
                  </a:lnTo>
                  <a:lnTo>
                    <a:pt x="2115" y="958"/>
                  </a:lnTo>
                  <a:lnTo>
                    <a:pt x="2110" y="927"/>
                  </a:lnTo>
                  <a:lnTo>
                    <a:pt x="2104" y="897"/>
                  </a:lnTo>
                  <a:lnTo>
                    <a:pt x="2104" y="897"/>
                  </a:lnTo>
                  <a:lnTo>
                    <a:pt x="2098" y="866"/>
                  </a:lnTo>
                  <a:lnTo>
                    <a:pt x="2089" y="835"/>
                  </a:lnTo>
                  <a:lnTo>
                    <a:pt x="2080" y="806"/>
                  </a:lnTo>
                  <a:lnTo>
                    <a:pt x="2069" y="776"/>
                  </a:lnTo>
                  <a:lnTo>
                    <a:pt x="2058" y="748"/>
                  </a:lnTo>
                  <a:lnTo>
                    <a:pt x="2046" y="719"/>
                  </a:lnTo>
                  <a:lnTo>
                    <a:pt x="2020" y="664"/>
                  </a:lnTo>
                  <a:lnTo>
                    <a:pt x="1991" y="611"/>
                  </a:lnTo>
                  <a:lnTo>
                    <a:pt x="1959" y="559"/>
                  </a:lnTo>
                  <a:lnTo>
                    <a:pt x="1924" y="510"/>
                  </a:lnTo>
                  <a:lnTo>
                    <a:pt x="1889" y="461"/>
                  </a:lnTo>
                  <a:lnTo>
                    <a:pt x="1889" y="461"/>
                  </a:lnTo>
                  <a:lnTo>
                    <a:pt x="1852" y="413"/>
                  </a:lnTo>
                  <a:lnTo>
                    <a:pt x="1814" y="367"/>
                  </a:lnTo>
                  <a:lnTo>
                    <a:pt x="1772" y="323"/>
                  </a:lnTo>
                  <a:lnTo>
                    <a:pt x="1730" y="280"/>
                  </a:lnTo>
                  <a:lnTo>
                    <a:pt x="1685" y="241"/>
                  </a:lnTo>
                  <a:lnTo>
                    <a:pt x="1638" y="201"/>
                  </a:lnTo>
                  <a:lnTo>
                    <a:pt x="1587" y="166"/>
                  </a:lnTo>
                  <a:lnTo>
                    <a:pt x="1537" y="132"/>
                  </a:lnTo>
                  <a:lnTo>
                    <a:pt x="1483" y="103"/>
                  </a:lnTo>
                  <a:lnTo>
                    <a:pt x="1457" y="89"/>
                  </a:lnTo>
                  <a:lnTo>
                    <a:pt x="1430" y="75"/>
                  </a:lnTo>
                  <a:lnTo>
                    <a:pt x="1401" y="63"/>
                  </a:lnTo>
                  <a:lnTo>
                    <a:pt x="1373" y="52"/>
                  </a:lnTo>
                  <a:lnTo>
                    <a:pt x="1344" y="43"/>
                  </a:lnTo>
                  <a:lnTo>
                    <a:pt x="1315" y="34"/>
                  </a:lnTo>
                  <a:lnTo>
                    <a:pt x="1286" y="25"/>
                  </a:lnTo>
                  <a:lnTo>
                    <a:pt x="1255" y="19"/>
                  </a:lnTo>
                  <a:lnTo>
                    <a:pt x="1226" y="13"/>
                  </a:lnTo>
                  <a:lnTo>
                    <a:pt x="1196" y="8"/>
                  </a:lnTo>
                  <a:lnTo>
                    <a:pt x="1165" y="4"/>
                  </a:lnTo>
                  <a:lnTo>
                    <a:pt x="1135" y="2"/>
                  </a:lnTo>
                  <a:lnTo>
                    <a:pt x="1104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110" y="2"/>
                  </a:lnTo>
                  <a:lnTo>
                    <a:pt x="1147" y="7"/>
                  </a:lnTo>
                  <a:lnTo>
                    <a:pt x="1184" y="13"/>
                  </a:lnTo>
                  <a:lnTo>
                    <a:pt x="1219" y="20"/>
                  </a:lnTo>
                  <a:lnTo>
                    <a:pt x="1254" y="30"/>
                  </a:lnTo>
                  <a:lnTo>
                    <a:pt x="1289" y="40"/>
                  </a:lnTo>
                  <a:lnTo>
                    <a:pt x="1323" y="52"/>
                  </a:lnTo>
                  <a:lnTo>
                    <a:pt x="1356" y="66"/>
                  </a:lnTo>
                  <a:lnTo>
                    <a:pt x="1390" y="82"/>
                  </a:lnTo>
                  <a:lnTo>
                    <a:pt x="1422" y="97"/>
                  </a:lnTo>
                  <a:lnTo>
                    <a:pt x="1454" y="115"/>
                  </a:lnTo>
                  <a:lnTo>
                    <a:pt x="1486" y="134"/>
                  </a:lnTo>
                  <a:lnTo>
                    <a:pt x="1517" y="153"/>
                  </a:lnTo>
                  <a:lnTo>
                    <a:pt x="1548" y="175"/>
                  </a:lnTo>
                  <a:lnTo>
                    <a:pt x="1577" y="198"/>
                  </a:lnTo>
                  <a:lnTo>
                    <a:pt x="1606" y="221"/>
                  </a:lnTo>
                  <a:lnTo>
                    <a:pt x="1633" y="245"/>
                  </a:lnTo>
                  <a:lnTo>
                    <a:pt x="1661" y="270"/>
                  </a:lnTo>
                  <a:lnTo>
                    <a:pt x="1688" y="296"/>
                  </a:lnTo>
                  <a:lnTo>
                    <a:pt x="1714" y="323"/>
                  </a:lnTo>
                  <a:lnTo>
                    <a:pt x="1739" y="351"/>
                  </a:lnTo>
                  <a:lnTo>
                    <a:pt x="1765" y="380"/>
                  </a:lnTo>
                  <a:lnTo>
                    <a:pt x="1788" y="409"/>
                  </a:lnTo>
                  <a:lnTo>
                    <a:pt x="1812" y="439"/>
                  </a:lnTo>
                  <a:lnTo>
                    <a:pt x="1834" y="470"/>
                  </a:lnTo>
                  <a:lnTo>
                    <a:pt x="1856" y="502"/>
                  </a:lnTo>
                  <a:lnTo>
                    <a:pt x="1898" y="565"/>
                  </a:lnTo>
                  <a:lnTo>
                    <a:pt x="1936" y="632"/>
                  </a:lnTo>
                  <a:lnTo>
                    <a:pt x="1970" y="698"/>
                  </a:lnTo>
                  <a:lnTo>
                    <a:pt x="1970" y="698"/>
                  </a:lnTo>
                  <a:lnTo>
                    <a:pt x="1986" y="733"/>
                  </a:lnTo>
                  <a:lnTo>
                    <a:pt x="2002" y="770"/>
                  </a:lnTo>
                  <a:lnTo>
                    <a:pt x="2014" y="805"/>
                  </a:lnTo>
                  <a:lnTo>
                    <a:pt x="2025" y="842"/>
                  </a:lnTo>
                  <a:lnTo>
                    <a:pt x="2034" y="880"/>
                  </a:lnTo>
                  <a:lnTo>
                    <a:pt x="2040" y="916"/>
                  </a:lnTo>
                  <a:lnTo>
                    <a:pt x="2046" y="955"/>
                  </a:lnTo>
                  <a:lnTo>
                    <a:pt x="2049" y="993"/>
                  </a:lnTo>
                  <a:lnTo>
                    <a:pt x="2051" y="1031"/>
                  </a:lnTo>
                  <a:lnTo>
                    <a:pt x="2051" y="1071"/>
                  </a:lnTo>
                  <a:lnTo>
                    <a:pt x="2049" y="1109"/>
                  </a:lnTo>
                  <a:lnTo>
                    <a:pt x="2046" y="1147"/>
                  </a:lnTo>
                  <a:lnTo>
                    <a:pt x="2040" y="1186"/>
                  </a:lnTo>
                  <a:lnTo>
                    <a:pt x="2034" y="1225"/>
                  </a:lnTo>
                  <a:lnTo>
                    <a:pt x="2026" y="1264"/>
                  </a:lnTo>
                  <a:lnTo>
                    <a:pt x="2016" y="1300"/>
                  </a:lnTo>
                  <a:lnTo>
                    <a:pt x="2005" y="1339"/>
                  </a:lnTo>
                  <a:lnTo>
                    <a:pt x="1991" y="1375"/>
                  </a:lnTo>
                  <a:lnTo>
                    <a:pt x="1977" y="1413"/>
                  </a:lnTo>
                  <a:lnTo>
                    <a:pt x="1960" y="1449"/>
                  </a:lnTo>
                  <a:lnTo>
                    <a:pt x="1944" y="1485"/>
                  </a:lnTo>
                  <a:lnTo>
                    <a:pt x="1925" y="1521"/>
                  </a:lnTo>
                  <a:lnTo>
                    <a:pt x="1904" y="1554"/>
                  </a:lnTo>
                  <a:lnTo>
                    <a:pt x="1882" y="1588"/>
                  </a:lnTo>
                  <a:lnTo>
                    <a:pt x="1860" y="1620"/>
                  </a:lnTo>
                  <a:lnTo>
                    <a:pt x="1837" y="1652"/>
                  </a:lnTo>
                  <a:lnTo>
                    <a:pt x="1811" y="1683"/>
                  </a:lnTo>
                  <a:lnTo>
                    <a:pt x="1783" y="1713"/>
                  </a:lnTo>
                  <a:lnTo>
                    <a:pt x="1756" y="1741"/>
                  </a:lnTo>
                  <a:lnTo>
                    <a:pt x="1726" y="1768"/>
                  </a:lnTo>
                  <a:lnTo>
                    <a:pt x="1696" y="1794"/>
                  </a:lnTo>
                  <a:lnTo>
                    <a:pt x="1664" y="1820"/>
                  </a:lnTo>
                  <a:lnTo>
                    <a:pt x="1664" y="1820"/>
                  </a:lnTo>
                  <a:lnTo>
                    <a:pt x="1632" y="1843"/>
                  </a:lnTo>
                  <a:lnTo>
                    <a:pt x="1598" y="1866"/>
                  </a:lnTo>
                  <a:lnTo>
                    <a:pt x="1564" y="1888"/>
                  </a:lnTo>
                  <a:lnTo>
                    <a:pt x="1529" y="1907"/>
                  </a:lnTo>
                  <a:lnTo>
                    <a:pt x="1493" y="1926"/>
                  </a:lnTo>
                  <a:lnTo>
                    <a:pt x="1456" y="1943"/>
                  </a:lnTo>
                  <a:lnTo>
                    <a:pt x="1418" y="1956"/>
                  </a:lnTo>
                  <a:lnTo>
                    <a:pt x="1379" y="1970"/>
                  </a:lnTo>
                  <a:lnTo>
                    <a:pt x="1340" y="1982"/>
                  </a:lnTo>
                  <a:lnTo>
                    <a:pt x="1300" y="1993"/>
                  </a:lnTo>
                  <a:lnTo>
                    <a:pt x="1260" y="2001"/>
                  </a:lnTo>
                  <a:lnTo>
                    <a:pt x="1220" y="2008"/>
                  </a:lnTo>
                  <a:lnTo>
                    <a:pt x="1179" y="2013"/>
                  </a:lnTo>
                  <a:lnTo>
                    <a:pt x="1139" y="2018"/>
                  </a:lnTo>
                  <a:lnTo>
                    <a:pt x="1098" y="2019"/>
                  </a:lnTo>
                  <a:lnTo>
                    <a:pt x="1057" y="2019"/>
                  </a:lnTo>
                  <a:lnTo>
                    <a:pt x="1057" y="2019"/>
                  </a:lnTo>
                  <a:lnTo>
                    <a:pt x="1015" y="2018"/>
                  </a:lnTo>
                  <a:lnTo>
                    <a:pt x="976" y="2013"/>
                  </a:lnTo>
                  <a:lnTo>
                    <a:pt x="936" y="2007"/>
                  </a:lnTo>
                  <a:lnTo>
                    <a:pt x="896" y="1998"/>
                  </a:lnTo>
                  <a:lnTo>
                    <a:pt x="856" y="1987"/>
                  </a:lnTo>
                  <a:lnTo>
                    <a:pt x="818" y="1973"/>
                  </a:lnTo>
                  <a:lnTo>
                    <a:pt x="780" y="1958"/>
                  </a:lnTo>
                  <a:lnTo>
                    <a:pt x="743" y="1941"/>
                  </a:lnTo>
                  <a:lnTo>
                    <a:pt x="706" y="1923"/>
                  </a:lnTo>
                  <a:lnTo>
                    <a:pt x="670" y="1901"/>
                  </a:lnTo>
                  <a:lnTo>
                    <a:pt x="635" y="1880"/>
                  </a:lnTo>
                  <a:lnTo>
                    <a:pt x="601" y="1855"/>
                  </a:lnTo>
                  <a:lnTo>
                    <a:pt x="567" y="1831"/>
                  </a:lnTo>
                  <a:lnTo>
                    <a:pt x="534" y="1805"/>
                  </a:lnTo>
                  <a:lnTo>
                    <a:pt x="502" y="1777"/>
                  </a:lnTo>
                  <a:lnTo>
                    <a:pt x="471" y="1748"/>
                  </a:lnTo>
                  <a:lnTo>
                    <a:pt x="471" y="1748"/>
                  </a:lnTo>
                  <a:lnTo>
                    <a:pt x="440" y="1719"/>
                  </a:lnTo>
                  <a:lnTo>
                    <a:pt x="410" y="1690"/>
                  </a:lnTo>
                  <a:lnTo>
                    <a:pt x="381" y="1660"/>
                  </a:lnTo>
                  <a:lnTo>
                    <a:pt x="352" y="1628"/>
                  </a:lnTo>
                  <a:lnTo>
                    <a:pt x="324" y="1595"/>
                  </a:lnTo>
                  <a:lnTo>
                    <a:pt x="298" y="1562"/>
                  </a:lnTo>
                  <a:lnTo>
                    <a:pt x="272" y="1528"/>
                  </a:lnTo>
                  <a:lnTo>
                    <a:pt x="249" y="1495"/>
                  </a:lnTo>
                  <a:lnTo>
                    <a:pt x="226" y="1458"/>
                  </a:lnTo>
                  <a:lnTo>
                    <a:pt x="206" y="1423"/>
                  </a:lnTo>
                  <a:lnTo>
                    <a:pt x="186" y="1386"/>
                  </a:lnTo>
                  <a:lnTo>
                    <a:pt x="170" y="1348"/>
                  </a:lnTo>
                  <a:lnTo>
                    <a:pt x="154" y="1309"/>
                  </a:lnTo>
                  <a:lnTo>
                    <a:pt x="142" y="1270"/>
                  </a:lnTo>
                  <a:lnTo>
                    <a:pt x="131" y="1230"/>
                  </a:lnTo>
                  <a:lnTo>
                    <a:pt x="122" y="1190"/>
                  </a:lnTo>
                  <a:lnTo>
                    <a:pt x="122" y="1190"/>
                  </a:lnTo>
                  <a:lnTo>
                    <a:pt x="116" y="1149"/>
                  </a:lnTo>
                  <a:lnTo>
                    <a:pt x="112" y="1108"/>
                  </a:lnTo>
                  <a:lnTo>
                    <a:pt x="110" y="1066"/>
                  </a:lnTo>
                  <a:lnTo>
                    <a:pt x="110" y="1025"/>
                  </a:lnTo>
                  <a:lnTo>
                    <a:pt x="112" y="984"/>
                  </a:lnTo>
                  <a:lnTo>
                    <a:pt x="116" y="942"/>
                  </a:lnTo>
                  <a:lnTo>
                    <a:pt x="122" y="901"/>
                  </a:lnTo>
                  <a:lnTo>
                    <a:pt x="130" y="860"/>
                  </a:lnTo>
                  <a:lnTo>
                    <a:pt x="139" y="820"/>
                  </a:lnTo>
                  <a:lnTo>
                    <a:pt x="151" y="780"/>
                  </a:lnTo>
                  <a:lnTo>
                    <a:pt x="164" y="741"/>
                  </a:lnTo>
                  <a:lnTo>
                    <a:pt x="179" y="701"/>
                  </a:lnTo>
                  <a:lnTo>
                    <a:pt x="196" y="664"/>
                  </a:lnTo>
                  <a:lnTo>
                    <a:pt x="214" y="626"/>
                  </a:lnTo>
                  <a:lnTo>
                    <a:pt x="234" y="589"/>
                  </a:lnTo>
                  <a:lnTo>
                    <a:pt x="255" y="554"/>
                  </a:lnTo>
                  <a:lnTo>
                    <a:pt x="255" y="554"/>
                  </a:lnTo>
                  <a:lnTo>
                    <a:pt x="274" y="527"/>
                  </a:lnTo>
                  <a:lnTo>
                    <a:pt x="294" y="497"/>
                  </a:lnTo>
                  <a:lnTo>
                    <a:pt x="313" y="471"/>
                  </a:lnTo>
                  <a:lnTo>
                    <a:pt x="336" y="445"/>
                  </a:lnTo>
                  <a:lnTo>
                    <a:pt x="359" y="419"/>
                  </a:lnTo>
                  <a:lnTo>
                    <a:pt x="384" y="395"/>
                  </a:lnTo>
                  <a:lnTo>
                    <a:pt x="408" y="372"/>
                  </a:lnTo>
                  <a:lnTo>
                    <a:pt x="433" y="351"/>
                  </a:lnTo>
                  <a:lnTo>
                    <a:pt x="459" y="329"/>
                  </a:lnTo>
                  <a:lnTo>
                    <a:pt x="486" y="309"/>
                  </a:lnTo>
                  <a:lnTo>
                    <a:pt x="512" y="290"/>
                  </a:lnTo>
                  <a:lnTo>
                    <a:pt x="540" y="273"/>
                  </a:lnTo>
                  <a:lnTo>
                    <a:pt x="567" y="256"/>
                  </a:lnTo>
                  <a:lnTo>
                    <a:pt x="593" y="241"/>
                  </a:lnTo>
                  <a:lnTo>
                    <a:pt x="621" y="225"/>
                  </a:lnTo>
                  <a:lnTo>
                    <a:pt x="648" y="213"/>
                  </a:lnTo>
                  <a:lnTo>
                    <a:pt x="648" y="213"/>
                  </a:lnTo>
                  <a:lnTo>
                    <a:pt x="702" y="189"/>
                  </a:lnTo>
                  <a:lnTo>
                    <a:pt x="754" y="167"/>
                  </a:lnTo>
                  <a:lnTo>
                    <a:pt x="804" y="150"/>
                  </a:lnTo>
                  <a:lnTo>
                    <a:pt x="852" y="135"/>
                  </a:lnTo>
                  <a:lnTo>
                    <a:pt x="939" y="109"/>
                  </a:lnTo>
                  <a:lnTo>
                    <a:pt x="976" y="97"/>
                  </a:lnTo>
                  <a:lnTo>
                    <a:pt x="1009" y="85"/>
                  </a:lnTo>
                  <a:lnTo>
                    <a:pt x="1009" y="85"/>
                  </a:lnTo>
                  <a:lnTo>
                    <a:pt x="1029" y="75"/>
                  </a:lnTo>
                  <a:lnTo>
                    <a:pt x="1044" y="65"/>
                  </a:lnTo>
                  <a:lnTo>
                    <a:pt x="1058" y="54"/>
                  </a:lnTo>
                  <a:lnTo>
                    <a:pt x="1070" y="40"/>
                  </a:lnTo>
                  <a:lnTo>
                    <a:pt x="1070" y="40"/>
                  </a:lnTo>
                  <a:lnTo>
                    <a:pt x="1072" y="37"/>
                  </a:lnTo>
                  <a:lnTo>
                    <a:pt x="1072" y="34"/>
                  </a:lnTo>
                  <a:lnTo>
                    <a:pt x="1069" y="33"/>
                  </a:lnTo>
                  <a:lnTo>
                    <a:pt x="1064" y="31"/>
                  </a:lnTo>
                  <a:lnTo>
                    <a:pt x="1052" y="30"/>
                  </a:lnTo>
                  <a:lnTo>
                    <a:pt x="1038" y="30"/>
                  </a:lnTo>
                  <a:lnTo>
                    <a:pt x="1038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0">
              <a:extLst>
                <a:ext uri="{FF2B5EF4-FFF2-40B4-BE49-F238E27FC236}">
                  <a16:creationId xmlns:a16="http://schemas.microsoft.com/office/drawing/2014/main" id="{9C69713F-FE9C-3D4B-969F-6F0990A71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3581400"/>
              <a:ext cx="152400" cy="457200"/>
            </a:xfrm>
            <a:custGeom>
              <a:avLst/>
              <a:gdLst/>
              <a:ahLst/>
              <a:cxnLst>
                <a:cxn ang="0">
                  <a:pos x="274" y="2929"/>
                </a:cxn>
                <a:cxn ang="0">
                  <a:pos x="298" y="2866"/>
                </a:cxn>
                <a:cxn ang="0">
                  <a:pos x="317" y="2801"/>
                </a:cxn>
                <a:cxn ang="0">
                  <a:pos x="344" y="2668"/>
                </a:cxn>
                <a:cxn ang="0">
                  <a:pos x="359" y="2530"/>
                </a:cxn>
                <a:cxn ang="0">
                  <a:pos x="361" y="2388"/>
                </a:cxn>
                <a:cxn ang="0">
                  <a:pos x="357" y="2245"/>
                </a:cxn>
                <a:cxn ang="0">
                  <a:pos x="335" y="1958"/>
                </a:cxn>
                <a:cxn ang="0">
                  <a:pos x="322" y="1817"/>
                </a:cxn>
                <a:cxn ang="0">
                  <a:pos x="300" y="1562"/>
                </a:cxn>
                <a:cxn ang="0">
                  <a:pos x="267" y="1317"/>
                </a:cxn>
                <a:cxn ang="0">
                  <a:pos x="229" y="1084"/>
                </a:cxn>
                <a:cxn ang="0">
                  <a:pos x="187" y="860"/>
                </a:cxn>
                <a:cxn ang="0">
                  <a:pos x="94" y="426"/>
                </a:cxn>
                <a:cxn ang="0">
                  <a:pos x="3" y="0"/>
                </a:cxn>
                <a:cxn ang="0">
                  <a:pos x="0" y="72"/>
                </a:cxn>
                <a:cxn ang="0">
                  <a:pos x="0" y="217"/>
                </a:cxn>
                <a:cxn ang="0">
                  <a:pos x="5" y="437"/>
                </a:cxn>
                <a:cxn ang="0">
                  <a:pos x="28" y="734"/>
                </a:cxn>
                <a:cxn ang="0">
                  <a:pos x="76" y="1189"/>
                </a:cxn>
                <a:cxn ang="0">
                  <a:pos x="124" y="1654"/>
                </a:cxn>
                <a:cxn ang="0">
                  <a:pos x="148" y="1973"/>
                </a:cxn>
                <a:cxn ang="0">
                  <a:pos x="155" y="2214"/>
                </a:cxn>
                <a:cxn ang="0">
                  <a:pos x="155" y="2377"/>
                </a:cxn>
                <a:cxn ang="0">
                  <a:pos x="154" y="2460"/>
                </a:cxn>
                <a:cxn ang="0">
                  <a:pos x="148" y="2527"/>
                </a:cxn>
                <a:cxn ang="0">
                  <a:pos x="131" y="2656"/>
                </a:cxn>
                <a:cxn ang="0">
                  <a:pos x="122" y="2745"/>
                </a:cxn>
                <a:cxn ang="0">
                  <a:pos x="124" y="2799"/>
                </a:cxn>
                <a:cxn ang="0">
                  <a:pos x="135" y="2847"/>
                </a:cxn>
                <a:cxn ang="0">
                  <a:pos x="157" y="2890"/>
                </a:cxn>
                <a:cxn ang="0">
                  <a:pos x="176" y="2907"/>
                </a:cxn>
                <a:cxn ang="0">
                  <a:pos x="207" y="2927"/>
                </a:cxn>
                <a:cxn ang="0">
                  <a:pos x="248" y="2942"/>
                </a:cxn>
                <a:cxn ang="0">
                  <a:pos x="261" y="2944"/>
                </a:cxn>
                <a:cxn ang="0">
                  <a:pos x="268" y="2940"/>
                </a:cxn>
                <a:cxn ang="0">
                  <a:pos x="274" y="2929"/>
                </a:cxn>
              </a:cxnLst>
              <a:rect l="0" t="0" r="r" b="b"/>
              <a:pathLst>
                <a:path w="361" h="2944">
                  <a:moveTo>
                    <a:pt x="274" y="2929"/>
                  </a:moveTo>
                  <a:lnTo>
                    <a:pt x="274" y="2929"/>
                  </a:lnTo>
                  <a:lnTo>
                    <a:pt x="285" y="2897"/>
                  </a:lnTo>
                  <a:lnTo>
                    <a:pt x="298" y="2866"/>
                  </a:lnTo>
                  <a:lnTo>
                    <a:pt x="307" y="2834"/>
                  </a:lnTo>
                  <a:lnTo>
                    <a:pt x="317" y="2801"/>
                  </a:lnTo>
                  <a:lnTo>
                    <a:pt x="333" y="2736"/>
                  </a:lnTo>
                  <a:lnTo>
                    <a:pt x="344" y="2668"/>
                  </a:lnTo>
                  <a:lnTo>
                    <a:pt x="354" y="2599"/>
                  </a:lnTo>
                  <a:lnTo>
                    <a:pt x="359" y="2530"/>
                  </a:lnTo>
                  <a:lnTo>
                    <a:pt x="361" y="2460"/>
                  </a:lnTo>
                  <a:lnTo>
                    <a:pt x="361" y="2388"/>
                  </a:lnTo>
                  <a:lnTo>
                    <a:pt x="359" y="2317"/>
                  </a:lnTo>
                  <a:lnTo>
                    <a:pt x="357" y="2245"/>
                  </a:lnTo>
                  <a:lnTo>
                    <a:pt x="346" y="2103"/>
                  </a:lnTo>
                  <a:lnTo>
                    <a:pt x="335" y="1958"/>
                  </a:lnTo>
                  <a:lnTo>
                    <a:pt x="322" y="1817"/>
                  </a:lnTo>
                  <a:lnTo>
                    <a:pt x="322" y="1817"/>
                  </a:lnTo>
                  <a:lnTo>
                    <a:pt x="313" y="1688"/>
                  </a:lnTo>
                  <a:lnTo>
                    <a:pt x="300" y="1562"/>
                  </a:lnTo>
                  <a:lnTo>
                    <a:pt x="283" y="1438"/>
                  </a:lnTo>
                  <a:lnTo>
                    <a:pt x="267" y="1317"/>
                  </a:lnTo>
                  <a:lnTo>
                    <a:pt x="248" y="1199"/>
                  </a:lnTo>
                  <a:lnTo>
                    <a:pt x="229" y="1084"/>
                  </a:lnTo>
                  <a:lnTo>
                    <a:pt x="209" y="971"/>
                  </a:lnTo>
                  <a:lnTo>
                    <a:pt x="187" y="860"/>
                  </a:lnTo>
                  <a:lnTo>
                    <a:pt x="141" y="639"/>
                  </a:lnTo>
                  <a:lnTo>
                    <a:pt x="94" y="426"/>
                  </a:lnTo>
                  <a:lnTo>
                    <a:pt x="48" y="213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2"/>
                  </a:lnTo>
                  <a:lnTo>
                    <a:pt x="0" y="144"/>
                  </a:lnTo>
                  <a:lnTo>
                    <a:pt x="0" y="217"/>
                  </a:lnTo>
                  <a:lnTo>
                    <a:pt x="0" y="291"/>
                  </a:lnTo>
                  <a:lnTo>
                    <a:pt x="5" y="437"/>
                  </a:lnTo>
                  <a:lnTo>
                    <a:pt x="15" y="585"/>
                  </a:lnTo>
                  <a:lnTo>
                    <a:pt x="28" y="734"/>
                  </a:lnTo>
                  <a:lnTo>
                    <a:pt x="42" y="885"/>
                  </a:lnTo>
                  <a:lnTo>
                    <a:pt x="76" y="1189"/>
                  </a:lnTo>
                  <a:lnTo>
                    <a:pt x="109" y="1499"/>
                  </a:lnTo>
                  <a:lnTo>
                    <a:pt x="124" y="1654"/>
                  </a:lnTo>
                  <a:lnTo>
                    <a:pt x="137" y="1814"/>
                  </a:lnTo>
                  <a:lnTo>
                    <a:pt x="148" y="1973"/>
                  </a:lnTo>
                  <a:lnTo>
                    <a:pt x="154" y="2134"/>
                  </a:lnTo>
                  <a:lnTo>
                    <a:pt x="155" y="2214"/>
                  </a:lnTo>
                  <a:lnTo>
                    <a:pt x="155" y="2295"/>
                  </a:lnTo>
                  <a:lnTo>
                    <a:pt x="155" y="2377"/>
                  </a:lnTo>
                  <a:lnTo>
                    <a:pt x="154" y="2460"/>
                  </a:lnTo>
                  <a:lnTo>
                    <a:pt x="154" y="2460"/>
                  </a:lnTo>
                  <a:lnTo>
                    <a:pt x="152" y="2493"/>
                  </a:lnTo>
                  <a:lnTo>
                    <a:pt x="148" y="2527"/>
                  </a:lnTo>
                  <a:lnTo>
                    <a:pt x="141" y="2592"/>
                  </a:lnTo>
                  <a:lnTo>
                    <a:pt x="131" y="2656"/>
                  </a:lnTo>
                  <a:lnTo>
                    <a:pt x="124" y="2718"/>
                  </a:lnTo>
                  <a:lnTo>
                    <a:pt x="122" y="2745"/>
                  </a:lnTo>
                  <a:lnTo>
                    <a:pt x="122" y="2773"/>
                  </a:lnTo>
                  <a:lnTo>
                    <a:pt x="124" y="2799"/>
                  </a:lnTo>
                  <a:lnTo>
                    <a:pt x="128" y="2825"/>
                  </a:lnTo>
                  <a:lnTo>
                    <a:pt x="135" y="2847"/>
                  </a:lnTo>
                  <a:lnTo>
                    <a:pt x="144" y="2870"/>
                  </a:lnTo>
                  <a:lnTo>
                    <a:pt x="157" y="2890"/>
                  </a:lnTo>
                  <a:lnTo>
                    <a:pt x="176" y="2907"/>
                  </a:lnTo>
                  <a:lnTo>
                    <a:pt x="176" y="2907"/>
                  </a:lnTo>
                  <a:lnTo>
                    <a:pt x="191" y="2918"/>
                  </a:lnTo>
                  <a:lnTo>
                    <a:pt x="207" y="2927"/>
                  </a:lnTo>
                  <a:lnTo>
                    <a:pt x="228" y="2934"/>
                  </a:lnTo>
                  <a:lnTo>
                    <a:pt x="248" y="2942"/>
                  </a:lnTo>
                  <a:lnTo>
                    <a:pt x="248" y="2942"/>
                  </a:lnTo>
                  <a:lnTo>
                    <a:pt x="261" y="2944"/>
                  </a:lnTo>
                  <a:lnTo>
                    <a:pt x="265" y="2942"/>
                  </a:lnTo>
                  <a:lnTo>
                    <a:pt x="268" y="2940"/>
                  </a:lnTo>
                  <a:lnTo>
                    <a:pt x="272" y="2936"/>
                  </a:lnTo>
                  <a:lnTo>
                    <a:pt x="274" y="2929"/>
                  </a:lnTo>
                  <a:lnTo>
                    <a:pt x="274" y="29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396A024B-DDAD-AA44-B8BA-FE43ECB06B4A}"/>
              </a:ext>
            </a:extLst>
          </p:cNvPr>
          <p:cNvGrpSpPr/>
          <p:nvPr/>
        </p:nvGrpSpPr>
        <p:grpSpPr>
          <a:xfrm>
            <a:off x="10325100" y="3576370"/>
            <a:ext cx="1341615" cy="1577027"/>
            <a:chOff x="806931" y="2947066"/>
            <a:chExt cx="2030618" cy="2386929"/>
          </a:xfrm>
          <a:solidFill>
            <a:schemeClr val="tx1"/>
          </a:solidFill>
        </p:grpSpPr>
        <p:sp>
          <p:nvSpPr>
            <p:cNvPr id="149" name="Freeform 20">
              <a:extLst>
                <a:ext uri="{FF2B5EF4-FFF2-40B4-BE49-F238E27FC236}">
                  <a16:creationId xmlns:a16="http://schemas.microsoft.com/office/drawing/2014/main" id="{003C3CCB-BCE1-EA4C-AE67-0CE28DFDA107}"/>
                </a:ext>
              </a:extLst>
            </p:cNvPr>
            <p:cNvSpPr>
              <a:spLocks/>
            </p:cNvSpPr>
            <p:nvPr/>
          </p:nvSpPr>
          <p:spPr bwMode="auto">
            <a:xfrm rot="21485080">
              <a:off x="806931" y="3995961"/>
              <a:ext cx="2030618" cy="1338034"/>
            </a:xfrm>
            <a:custGeom>
              <a:avLst/>
              <a:gdLst/>
              <a:ahLst/>
              <a:cxnLst>
                <a:cxn ang="0">
                  <a:pos x="899" y="28"/>
                </a:cxn>
                <a:cxn ang="0">
                  <a:pos x="691" y="71"/>
                </a:cxn>
                <a:cxn ang="0">
                  <a:pos x="491" y="164"/>
                </a:cxn>
                <a:cxn ang="0">
                  <a:pos x="310" y="303"/>
                </a:cxn>
                <a:cxn ang="0">
                  <a:pos x="164" y="481"/>
                </a:cxn>
                <a:cxn ang="0">
                  <a:pos x="75" y="655"/>
                </a:cxn>
                <a:cxn ang="0">
                  <a:pos x="12" y="883"/>
                </a:cxn>
                <a:cxn ang="0">
                  <a:pos x="4" y="1120"/>
                </a:cxn>
                <a:cxn ang="0">
                  <a:pos x="44" y="1317"/>
                </a:cxn>
                <a:cxn ang="0">
                  <a:pos x="148" y="1530"/>
                </a:cxn>
                <a:cxn ang="0">
                  <a:pos x="292" y="1713"/>
                </a:cxn>
                <a:cxn ang="0">
                  <a:pos x="529" y="1929"/>
                </a:cxn>
                <a:cxn ang="0">
                  <a:pos x="709" y="2037"/>
                </a:cxn>
                <a:cxn ang="0">
                  <a:pos x="876" y="2095"/>
                </a:cxn>
                <a:cxn ang="0">
                  <a:pos x="1083" y="2118"/>
                </a:cxn>
                <a:cxn ang="0">
                  <a:pos x="1285" y="2095"/>
                </a:cxn>
                <a:cxn ang="0">
                  <a:pos x="1445" y="2048"/>
                </a:cxn>
                <a:cxn ang="0">
                  <a:pos x="1622" y="1961"/>
                </a:cxn>
                <a:cxn ang="0">
                  <a:pos x="1778" y="1843"/>
                </a:cxn>
                <a:cxn ang="0">
                  <a:pos x="1908" y="1699"/>
                </a:cxn>
                <a:cxn ang="0">
                  <a:pos x="2011" y="1537"/>
                </a:cxn>
                <a:cxn ang="0">
                  <a:pos x="2071" y="1391"/>
                </a:cxn>
                <a:cxn ang="0">
                  <a:pos x="2118" y="1176"/>
                </a:cxn>
                <a:cxn ang="0">
                  <a:pos x="2120" y="990"/>
                </a:cxn>
                <a:cxn ang="0">
                  <a:pos x="2089" y="835"/>
                </a:cxn>
                <a:cxn ang="0">
                  <a:pos x="1991" y="611"/>
                </a:cxn>
                <a:cxn ang="0">
                  <a:pos x="1814" y="367"/>
                </a:cxn>
                <a:cxn ang="0">
                  <a:pos x="1537" y="132"/>
                </a:cxn>
                <a:cxn ang="0">
                  <a:pos x="1344" y="43"/>
                </a:cxn>
                <a:cxn ang="0">
                  <a:pos x="1165" y="4"/>
                </a:cxn>
                <a:cxn ang="0">
                  <a:pos x="1147" y="7"/>
                </a:cxn>
                <a:cxn ang="0">
                  <a:pos x="1356" y="66"/>
                </a:cxn>
                <a:cxn ang="0">
                  <a:pos x="1548" y="175"/>
                </a:cxn>
                <a:cxn ang="0">
                  <a:pos x="1714" y="323"/>
                </a:cxn>
                <a:cxn ang="0">
                  <a:pos x="1856" y="502"/>
                </a:cxn>
                <a:cxn ang="0">
                  <a:pos x="2002" y="770"/>
                </a:cxn>
                <a:cxn ang="0">
                  <a:pos x="2049" y="993"/>
                </a:cxn>
                <a:cxn ang="0">
                  <a:pos x="2034" y="1225"/>
                </a:cxn>
                <a:cxn ang="0">
                  <a:pos x="1960" y="1449"/>
                </a:cxn>
                <a:cxn ang="0">
                  <a:pos x="1837" y="1652"/>
                </a:cxn>
                <a:cxn ang="0">
                  <a:pos x="1664" y="1820"/>
                </a:cxn>
                <a:cxn ang="0">
                  <a:pos x="1493" y="1926"/>
                </a:cxn>
                <a:cxn ang="0">
                  <a:pos x="1260" y="2001"/>
                </a:cxn>
                <a:cxn ang="0">
                  <a:pos x="1057" y="2019"/>
                </a:cxn>
                <a:cxn ang="0">
                  <a:pos x="818" y="1973"/>
                </a:cxn>
                <a:cxn ang="0">
                  <a:pos x="601" y="1855"/>
                </a:cxn>
                <a:cxn ang="0">
                  <a:pos x="440" y="1719"/>
                </a:cxn>
                <a:cxn ang="0">
                  <a:pos x="272" y="1528"/>
                </a:cxn>
                <a:cxn ang="0">
                  <a:pos x="154" y="1309"/>
                </a:cxn>
                <a:cxn ang="0">
                  <a:pos x="112" y="1108"/>
                </a:cxn>
                <a:cxn ang="0">
                  <a:pos x="130" y="860"/>
                </a:cxn>
                <a:cxn ang="0">
                  <a:pos x="214" y="626"/>
                </a:cxn>
                <a:cxn ang="0">
                  <a:pos x="313" y="471"/>
                </a:cxn>
                <a:cxn ang="0">
                  <a:pos x="459" y="329"/>
                </a:cxn>
                <a:cxn ang="0">
                  <a:pos x="621" y="225"/>
                </a:cxn>
                <a:cxn ang="0">
                  <a:pos x="852" y="135"/>
                </a:cxn>
                <a:cxn ang="0">
                  <a:pos x="1044" y="65"/>
                </a:cxn>
                <a:cxn ang="0">
                  <a:pos x="1069" y="33"/>
                </a:cxn>
              </a:cxnLst>
              <a:rect l="0" t="0" r="r" b="b"/>
              <a:pathLst>
                <a:path w="2124" h="2118">
                  <a:moveTo>
                    <a:pt x="1038" y="30"/>
                  </a:moveTo>
                  <a:lnTo>
                    <a:pt x="1038" y="30"/>
                  </a:lnTo>
                  <a:lnTo>
                    <a:pt x="1005" y="26"/>
                  </a:lnTo>
                  <a:lnTo>
                    <a:pt x="969" y="25"/>
                  </a:lnTo>
                  <a:lnTo>
                    <a:pt x="934" y="26"/>
                  </a:lnTo>
                  <a:lnTo>
                    <a:pt x="899" y="28"/>
                  </a:lnTo>
                  <a:lnTo>
                    <a:pt x="865" y="31"/>
                  </a:lnTo>
                  <a:lnTo>
                    <a:pt x="830" y="37"/>
                  </a:lnTo>
                  <a:lnTo>
                    <a:pt x="795" y="43"/>
                  </a:lnTo>
                  <a:lnTo>
                    <a:pt x="760" y="51"/>
                  </a:lnTo>
                  <a:lnTo>
                    <a:pt x="725" y="60"/>
                  </a:lnTo>
                  <a:lnTo>
                    <a:pt x="691" y="71"/>
                  </a:lnTo>
                  <a:lnTo>
                    <a:pt x="656" y="83"/>
                  </a:lnTo>
                  <a:lnTo>
                    <a:pt x="622" y="97"/>
                  </a:lnTo>
                  <a:lnTo>
                    <a:pt x="589" y="112"/>
                  </a:lnTo>
                  <a:lnTo>
                    <a:pt x="555" y="129"/>
                  </a:lnTo>
                  <a:lnTo>
                    <a:pt x="523" y="146"/>
                  </a:lnTo>
                  <a:lnTo>
                    <a:pt x="491" y="164"/>
                  </a:lnTo>
                  <a:lnTo>
                    <a:pt x="459" y="184"/>
                  </a:lnTo>
                  <a:lnTo>
                    <a:pt x="428" y="205"/>
                  </a:lnTo>
                  <a:lnTo>
                    <a:pt x="398" y="228"/>
                  </a:lnTo>
                  <a:lnTo>
                    <a:pt x="367" y="251"/>
                  </a:lnTo>
                  <a:lnTo>
                    <a:pt x="338" y="277"/>
                  </a:lnTo>
                  <a:lnTo>
                    <a:pt x="310" y="303"/>
                  </a:lnTo>
                  <a:lnTo>
                    <a:pt x="283" y="329"/>
                  </a:lnTo>
                  <a:lnTo>
                    <a:pt x="257" y="358"/>
                  </a:lnTo>
                  <a:lnTo>
                    <a:pt x="232" y="387"/>
                  </a:lnTo>
                  <a:lnTo>
                    <a:pt x="208" y="416"/>
                  </a:lnTo>
                  <a:lnTo>
                    <a:pt x="185" y="449"/>
                  </a:lnTo>
                  <a:lnTo>
                    <a:pt x="164" y="481"/>
                  </a:lnTo>
                  <a:lnTo>
                    <a:pt x="144" y="514"/>
                  </a:lnTo>
                  <a:lnTo>
                    <a:pt x="124" y="548"/>
                  </a:lnTo>
                  <a:lnTo>
                    <a:pt x="107" y="583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75" y="655"/>
                  </a:lnTo>
                  <a:lnTo>
                    <a:pt x="61" y="692"/>
                  </a:lnTo>
                  <a:lnTo>
                    <a:pt x="49" y="728"/>
                  </a:lnTo>
                  <a:lnTo>
                    <a:pt x="38" y="767"/>
                  </a:lnTo>
                  <a:lnTo>
                    <a:pt x="27" y="805"/>
                  </a:lnTo>
                  <a:lnTo>
                    <a:pt x="20" y="843"/>
                  </a:lnTo>
                  <a:lnTo>
                    <a:pt x="12" y="883"/>
                  </a:lnTo>
                  <a:lnTo>
                    <a:pt x="8" y="921"/>
                  </a:lnTo>
                  <a:lnTo>
                    <a:pt x="3" y="961"/>
                  </a:lnTo>
                  <a:lnTo>
                    <a:pt x="1" y="1001"/>
                  </a:lnTo>
                  <a:lnTo>
                    <a:pt x="0" y="1040"/>
                  </a:lnTo>
                  <a:lnTo>
                    <a:pt x="1" y="1080"/>
                  </a:lnTo>
                  <a:lnTo>
                    <a:pt x="4" y="1120"/>
                  </a:lnTo>
                  <a:lnTo>
                    <a:pt x="8" y="1160"/>
                  </a:lnTo>
                  <a:lnTo>
                    <a:pt x="15" y="1199"/>
                  </a:lnTo>
                  <a:lnTo>
                    <a:pt x="23" y="1239"/>
                  </a:lnTo>
                  <a:lnTo>
                    <a:pt x="23" y="1239"/>
                  </a:lnTo>
                  <a:lnTo>
                    <a:pt x="34" y="1279"/>
                  </a:lnTo>
                  <a:lnTo>
                    <a:pt x="44" y="1317"/>
                  </a:lnTo>
                  <a:lnTo>
                    <a:pt x="58" y="1354"/>
                  </a:lnTo>
                  <a:lnTo>
                    <a:pt x="73" y="1391"/>
                  </a:lnTo>
                  <a:lnTo>
                    <a:pt x="90" y="1427"/>
                  </a:lnTo>
                  <a:lnTo>
                    <a:pt x="108" y="1462"/>
                  </a:lnTo>
                  <a:lnTo>
                    <a:pt x="128" y="1496"/>
                  </a:lnTo>
                  <a:lnTo>
                    <a:pt x="148" y="1530"/>
                  </a:lnTo>
                  <a:lnTo>
                    <a:pt x="171" y="1562"/>
                  </a:lnTo>
                  <a:lnTo>
                    <a:pt x="194" y="1594"/>
                  </a:lnTo>
                  <a:lnTo>
                    <a:pt x="217" y="1624"/>
                  </a:lnTo>
                  <a:lnTo>
                    <a:pt x="242" y="1655"/>
                  </a:lnTo>
                  <a:lnTo>
                    <a:pt x="266" y="1684"/>
                  </a:lnTo>
                  <a:lnTo>
                    <a:pt x="292" y="1713"/>
                  </a:lnTo>
                  <a:lnTo>
                    <a:pt x="344" y="1768"/>
                  </a:lnTo>
                  <a:lnTo>
                    <a:pt x="344" y="1768"/>
                  </a:lnTo>
                  <a:lnTo>
                    <a:pt x="394" y="1817"/>
                  </a:lnTo>
                  <a:lnTo>
                    <a:pt x="446" y="1863"/>
                  </a:lnTo>
                  <a:lnTo>
                    <a:pt x="502" y="1907"/>
                  </a:lnTo>
                  <a:lnTo>
                    <a:pt x="529" y="1929"/>
                  </a:lnTo>
                  <a:lnTo>
                    <a:pt x="558" y="1950"/>
                  </a:lnTo>
                  <a:lnTo>
                    <a:pt x="587" y="1969"/>
                  </a:lnTo>
                  <a:lnTo>
                    <a:pt x="618" y="1988"/>
                  </a:lnTo>
                  <a:lnTo>
                    <a:pt x="647" y="2005"/>
                  </a:lnTo>
                  <a:lnTo>
                    <a:pt x="679" y="2022"/>
                  </a:lnTo>
                  <a:lnTo>
                    <a:pt x="709" y="2037"/>
                  </a:lnTo>
                  <a:lnTo>
                    <a:pt x="742" y="2051"/>
                  </a:lnTo>
                  <a:lnTo>
                    <a:pt x="775" y="2065"/>
                  </a:lnTo>
                  <a:lnTo>
                    <a:pt x="809" y="2076"/>
                  </a:lnTo>
                  <a:lnTo>
                    <a:pt x="809" y="2076"/>
                  </a:lnTo>
                  <a:lnTo>
                    <a:pt x="843" y="2086"/>
                  </a:lnTo>
                  <a:lnTo>
                    <a:pt x="876" y="2095"/>
                  </a:lnTo>
                  <a:lnTo>
                    <a:pt x="910" y="2103"/>
                  </a:lnTo>
                  <a:lnTo>
                    <a:pt x="945" y="2109"/>
                  </a:lnTo>
                  <a:lnTo>
                    <a:pt x="979" y="2114"/>
                  </a:lnTo>
                  <a:lnTo>
                    <a:pt x="1014" y="2117"/>
                  </a:lnTo>
                  <a:lnTo>
                    <a:pt x="1047" y="2118"/>
                  </a:lnTo>
                  <a:lnTo>
                    <a:pt x="1083" y="2118"/>
                  </a:lnTo>
                  <a:lnTo>
                    <a:pt x="1116" y="2117"/>
                  </a:lnTo>
                  <a:lnTo>
                    <a:pt x="1151" y="2115"/>
                  </a:lnTo>
                  <a:lnTo>
                    <a:pt x="1185" y="2111"/>
                  </a:lnTo>
                  <a:lnTo>
                    <a:pt x="1219" y="2106"/>
                  </a:lnTo>
                  <a:lnTo>
                    <a:pt x="1251" y="2102"/>
                  </a:lnTo>
                  <a:lnTo>
                    <a:pt x="1285" y="2095"/>
                  </a:lnTo>
                  <a:lnTo>
                    <a:pt x="1317" y="2088"/>
                  </a:lnTo>
                  <a:lnTo>
                    <a:pt x="1349" y="2079"/>
                  </a:lnTo>
                  <a:lnTo>
                    <a:pt x="1349" y="2079"/>
                  </a:lnTo>
                  <a:lnTo>
                    <a:pt x="1382" y="2069"/>
                  </a:lnTo>
                  <a:lnTo>
                    <a:pt x="1413" y="2060"/>
                  </a:lnTo>
                  <a:lnTo>
                    <a:pt x="1445" y="2048"/>
                  </a:lnTo>
                  <a:lnTo>
                    <a:pt x="1476" y="2036"/>
                  </a:lnTo>
                  <a:lnTo>
                    <a:pt x="1506" y="2022"/>
                  </a:lnTo>
                  <a:lnTo>
                    <a:pt x="1535" y="2008"/>
                  </a:lnTo>
                  <a:lnTo>
                    <a:pt x="1566" y="1993"/>
                  </a:lnTo>
                  <a:lnTo>
                    <a:pt x="1593" y="1978"/>
                  </a:lnTo>
                  <a:lnTo>
                    <a:pt x="1622" y="1961"/>
                  </a:lnTo>
                  <a:lnTo>
                    <a:pt x="1650" y="1943"/>
                  </a:lnTo>
                  <a:lnTo>
                    <a:pt x="1676" y="1924"/>
                  </a:lnTo>
                  <a:lnTo>
                    <a:pt x="1704" y="1904"/>
                  </a:lnTo>
                  <a:lnTo>
                    <a:pt x="1728" y="1884"/>
                  </a:lnTo>
                  <a:lnTo>
                    <a:pt x="1754" y="1865"/>
                  </a:lnTo>
                  <a:lnTo>
                    <a:pt x="1778" y="1843"/>
                  </a:lnTo>
                  <a:lnTo>
                    <a:pt x="1801" y="1820"/>
                  </a:lnTo>
                  <a:lnTo>
                    <a:pt x="1824" y="1797"/>
                  </a:lnTo>
                  <a:lnTo>
                    <a:pt x="1847" y="1774"/>
                  </a:lnTo>
                  <a:lnTo>
                    <a:pt x="1869" y="1750"/>
                  </a:lnTo>
                  <a:lnTo>
                    <a:pt x="1889" y="1725"/>
                  </a:lnTo>
                  <a:lnTo>
                    <a:pt x="1908" y="1699"/>
                  </a:lnTo>
                  <a:lnTo>
                    <a:pt x="1928" y="1673"/>
                  </a:lnTo>
                  <a:lnTo>
                    <a:pt x="1947" y="1647"/>
                  </a:lnTo>
                  <a:lnTo>
                    <a:pt x="1964" y="1620"/>
                  </a:lnTo>
                  <a:lnTo>
                    <a:pt x="1980" y="1594"/>
                  </a:lnTo>
                  <a:lnTo>
                    <a:pt x="1996" y="1565"/>
                  </a:lnTo>
                  <a:lnTo>
                    <a:pt x="2011" y="1537"/>
                  </a:lnTo>
                  <a:lnTo>
                    <a:pt x="2025" y="1508"/>
                  </a:lnTo>
                  <a:lnTo>
                    <a:pt x="2038" y="1479"/>
                  </a:lnTo>
                  <a:lnTo>
                    <a:pt x="2049" y="1450"/>
                  </a:lnTo>
                  <a:lnTo>
                    <a:pt x="2061" y="1421"/>
                  </a:lnTo>
                  <a:lnTo>
                    <a:pt x="2071" y="1391"/>
                  </a:lnTo>
                  <a:lnTo>
                    <a:pt x="2071" y="1391"/>
                  </a:lnTo>
                  <a:lnTo>
                    <a:pt x="2089" y="1331"/>
                  </a:lnTo>
                  <a:lnTo>
                    <a:pt x="2097" y="1300"/>
                  </a:lnTo>
                  <a:lnTo>
                    <a:pt x="2104" y="1270"/>
                  </a:lnTo>
                  <a:lnTo>
                    <a:pt x="2109" y="1239"/>
                  </a:lnTo>
                  <a:lnTo>
                    <a:pt x="2115" y="1207"/>
                  </a:lnTo>
                  <a:lnTo>
                    <a:pt x="2118" y="1176"/>
                  </a:lnTo>
                  <a:lnTo>
                    <a:pt x="2121" y="1146"/>
                  </a:lnTo>
                  <a:lnTo>
                    <a:pt x="2123" y="1114"/>
                  </a:lnTo>
                  <a:lnTo>
                    <a:pt x="2124" y="1083"/>
                  </a:lnTo>
                  <a:lnTo>
                    <a:pt x="2123" y="1051"/>
                  </a:lnTo>
                  <a:lnTo>
                    <a:pt x="2121" y="1020"/>
                  </a:lnTo>
                  <a:lnTo>
                    <a:pt x="2120" y="990"/>
                  </a:lnTo>
                  <a:lnTo>
                    <a:pt x="2115" y="958"/>
                  </a:lnTo>
                  <a:lnTo>
                    <a:pt x="2110" y="927"/>
                  </a:lnTo>
                  <a:lnTo>
                    <a:pt x="2104" y="897"/>
                  </a:lnTo>
                  <a:lnTo>
                    <a:pt x="2104" y="897"/>
                  </a:lnTo>
                  <a:lnTo>
                    <a:pt x="2098" y="866"/>
                  </a:lnTo>
                  <a:lnTo>
                    <a:pt x="2089" y="835"/>
                  </a:lnTo>
                  <a:lnTo>
                    <a:pt x="2080" y="806"/>
                  </a:lnTo>
                  <a:lnTo>
                    <a:pt x="2069" y="776"/>
                  </a:lnTo>
                  <a:lnTo>
                    <a:pt x="2058" y="748"/>
                  </a:lnTo>
                  <a:lnTo>
                    <a:pt x="2046" y="719"/>
                  </a:lnTo>
                  <a:lnTo>
                    <a:pt x="2020" y="664"/>
                  </a:lnTo>
                  <a:lnTo>
                    <a:pt x="1991" y="611"/>
                  </a:lnTo>
                  <a:lnTo>
                    <a:pt x="1959" y="559"/>
                  </a:lnTo>
                  <a:lnTo>
                    <a:pt x="1924" y="510"/>
                  </a:lnTo>
                  <a:lnTo>
                    <a:pt x="1889" y="461"/>
                  </a:lnTo>
                  <a:lnTo>
                    <a:pt x="1889" y="461"/>
                  </a:lnTo>
                  <a:lnTo>
                    <a:pt x="1852" y="413"/>
                  </a:lnTo>
                  <a:lnTo>
                    <a:pt x="1814" y="367"/>
                  </a:lnTo>
                  <a:lnTo>
                    <a:pt x="1772" y="323"/>
                  </a:lnTo>
                  <a:lnTo>
                    <a:pt x="1730" y="280"/>
                  </a:lnTo>
                  <a:lnTo>
                    <a:pt x="1685" y="241"/>
                  </a:lnTo>
                  <a:lnTo>
                    <a:pt x="1638" y="201"/>
                  </a:lnTo>
                  <a:lnTo>
                    <a:pt x="1587" y="166"/>
                  </a:lnTo>
                  <a:lnTo>
                    <a:pt x="1537" y="132"/>
                  </a:lnTo>
                  <a:lnTo>
                    <a:pt x="1483" y="103"/>
                  </a:lnTo>
                  <a:lnTo>
                    <a:pt x="1457" y="89"/>
                  </a:lnTo>
                  <a:lnTo>
                    <a:pt x="1430" y="75"/>
                  </a:lnTo>
                  <a:lnTo>
                    <a:pt x="1401" y="63"/>
                  </a:lnTo>
                  <a:lnTo>
                    <a:pt x="1373" y="52"/>
                  </a:lnTo>
                  <a:lnTo>
                    <a:pt x="1344" y="43"/>
                  </a:lnTo>
                  <a:lnTo>
                    <a:pt x="1315" y="34"/>
                  </a:lnTo>
                  <a:lnTo>
                    <a:pt x="1286" y="25"/>
                  </a:lnTo>
                  <a:lnTo>
                    <a:pt x="1255" y="19"/>
                  </a:lnTo>
                  <a:lnTo>
                    <a:pt x="1226" y="13"/>
                  </a:lnTo>
                  <a:lnTo>
                    <a:pt x="1196" y="8"/>
                  </a:lnTo>
                  <a:lnTo>
                    <a:pt x="1165" y="4"/>
                  </a:lnTo>
                  <a:lnTo>
                    <a:pt x="1135" y="2"/>
                  </a:lnTo>
                  <a:lnTo>
                    <a:pt x="1104" y="0"/>
                  </a:lnTo>
                  <a:lnTo>
                    <a:pt x="1072" y="0"/>
                  </a:lnTo>
                  <a:lnTo>
                    <a:pt x="1072" y="0"/>
                  </a:lnTo>
                  <a:lnTo>
                    <a:pt x="1110" y="2"/>
                  </a:lnTo>
                  <a:lnTo>
                    <a:pt x="1147" y="7"/>
                  </a:lnTo>
                  <a:lnTo>
                    <a:pt x="1184" y="13"/>
                  </a:lnTo>
                  <a:lnTo>
                    <a:pt x="1219" y="20"/>
                  </a:lnTo>
                  <a:lnTo>
                    <a:pt x="1254" y="30"/>
                  </a:lnTo>
                  <a:lnTo>
                    <a:pt x="1289" y="40"/>
                  </a:lnTo>
                  <a:lnTo>
                    <a:pt x="1323" y="52"/>
                  </a:lnTo>
                  <a:lnTo>
                    <a:pt x="1356" y="66"/>
                  </a:lnTo>
                  <a:lnTo>
                    <a:pt x="1390" y="82"/>
                  </a:lnTo>
                  <a:lnTo>
                    <a:pt x="1422" y="97"/>
                  </a:lnTo>
                  <a:lnTo>
                    <a:pt x="1454" y="115"/>
                  </a:lnTo>
                  <a:lnTo>
                    <a:pt x="1486" y="134"/>
                  </a:lnTo>
                  <a:lnTo>
                    <a:pt x="1517" y="153"/>
                  </a:lnTo>
                  <a:lnTo>
                    <a:pt x="1548" y="175"/>
                  </a:lnTo>
                  <a:lnTo>
                    <a:pt x="1577" y="198"/>
                  </a:lnTo>
                  <a:lnTo>
                    <a:pt x="1606" y="221"/>
                  </a:lnTo>
                  <a:lnTo>
                    <a:pt x="1633" y="245"/>
                  </a:lnTo>
                  <a:lnTo>
                    <a:pt x="1661" y="270"/>
                  </a:lnTo>
                  <a:lnTo>
                    <a:pt x="1688" y="296"/>
                  </a:lnTo>
                  <a:lnTo>
                    <a:pt x="1714" y="323"/>
                  </a:lnTo>
                  <a:lnTo>
                    <a:pt x="1739" y="351"/>
                  </a:lnTo>
                  <a:lnTo>
                    <a:pt x="1765" y="380"/>
                  </a:lnTo>
                  <a:lnTo>
                    <a:pt x="1788" y="409"/>
                  </a:lnTo>
                  <a:lnTo>
                    <a:pt x="1812" y="439"/>
                  </a:lnTo>
                  <a:lnTo>
                    <a:pt x="1834" y="470"/>
                  </a:lnTo>
                  <a:lnTo>
                    <a:pt x="1856" y="502"/>
                  </a:lnTo>
                  <a:lnTo>
                    <a:pt x="1898" y="565"/>
                  </a:lnTo>
                  <a:lnTo>
                    <a:pt x="1936" y="632"/>
                  </a:lnTo>
                  <a:lnTo>
                    <a:pt x="1970" y="698"/>
                  </a:lnTo>
                  <a:lnTo>
                    <a:pt x="1970" y="698"/>
                  </a:lnTo>
                  <a:lnTo>
                    <a:pt x="1986" y="733"/>
                  </a:lnTo>
                  <a:lnTo>
                    <a:pt x="2002" y="770"/>
                  </a:lnTo>
                  <a:lnTo>
                    <a:pt x="2014" y="805"/>
                  </a:lnTo>
                  <a:lnTo>
                    <a:pt x="2025" y="842"/>
                  </a:lnTo>
                  <a:lnTo>
                    <a:pt x="2034" y="880"/>
                  </a:lnTo>
                  <a:lnTo>
                    <a:pt x="2040" y="916"/>
                  </a:lnTo>
                  <a:lnTo>
                    <a:pt x="2046" y="955"/>
                  </a:lnTo>
                  <a:lnTo>
                    <a:pt x="2049" y="993"/>
                  </a:lnTo>
                  <a:lnTo>
                    <a:pt x="2051" y="1031"/>
                  </a:lnTo>
                  <a:lnTo>
                    <a:pt x="2051" y="1071"/>
                  </a:lnTo>
                  <a:lnTo>
                    <a:pt x="2049" y="1109"/>
                  </a:lnTo>
                  <a:lnTo>
                    <a:pt x="2046" y="1147"/>
                  </a:lnTo>
                  <a:lnTo>
                    <a:pt x="2040" y="1186"/>
                  </a:lnTo>
                  <a:lnTo>
                    <a:pt x="2034" y="1225"/>
                  </a:lnTo>
                  <a:lnTo>
                    <a:pt x="2026" y="1264"/>
                  </a:lnTo>
                  <a:lnTo>
                    <a:pt x="2016" y="1300"/>
                  </a:lnTo>
                  <a:lnTo>
                    <a:pt x="2005" y="1339"/>
                  </a:lnTo>
                  <a:lnTo>
                    <a:pt x="1991" y="1375"/>
                  </a:lnTo>
                  <a:lnTo>
                    <a:pt x="1977" y="1413"/>
                  </a:lnTo>
                  <a:lnTo>
                    <a:pt x="1960" y="1449"/>
                  </a:lnTo>
                  <a:lnTo>
                    <a:pt x="1944" y="1485"/>
                  </a:lnTo>
                  <a:lnTo>
                    <a:pt x="1925" y="1521"/>
                  </a:lnTo>
                  <a:lnTo>
                    <a:pt x="1904" y="1554"/>
                  </a:lnTo>
                  <a:lnTo>
                    <a:pt x="1882" y="1588"/>
                  </a:lnTo>
                  <a:lnTo>
                    <a:pt x="1860" y="1620"/>
                  </a:lnTo>
                  <a:lnTo>
                    <a:pt x="1837" y="1652"/>
                  </a:lnTo>
                  <a:lnTo>
                    <a:pt x="1811" y="1683"/>
                  </a:lnTo>
                  <a:lnTo>
                    <a:pt x="1783" y="1713"/>
                  </a:lnTo>
                  <a:lnTo>
                    <a:pt x="1756" y="1741"/>
                  </a:lnTo>
                  <a:lnTo>
                    <a:pt x="1726" y="1768"/>
                  </a:lnTo>
                  <a:lnTo>
                    <a:pt x="1696" y="1794"/>
                  </a:lnTo>
                  <a:lnTo>
                    <a:pt x="1664" y="1820"/>
                  </a:lnTo>
                  <a:lnTo>
                    <a:pt x="1664" y="1820"/>
                  </a:lnTo>
                  <a:lnTo>
                    <a:pt x="1632" y="1843"/>
                  </a:lnTo>
                  <a:lnTo>
                    <a:pt x="1598" y="1866"/>
                  </a:lnTo>
                  <a:lnTo>
                    <a:pt x="1564" y="1888"/>
                  </a:lnTo>
                  <a:lnTo>
                    <a:pt x="1529" y="1907"/>
                  </a:lnTo>
                  <a:lnTo>
                    <a:pt x="1493" y="1926"/>
                  </a:lnTo>
                  <a:lnTo>
                    <a:pt x="1456" y="1943"/>
                  </a:lnTo>
                  <a:lnTo>
                    <a:pt x="1418" y="1956"/>
                  </a:lnTo>
                  <a:lnTo>
                    <a:pt x="1379" y="1970"/>
                  </a:lnTo>
                  <a:lnTo>
                    <a:pt x="1340" y="1982"/>
                  </a:lnTo>
                  <a:lnTo>
                    <a:pt x="1300" y="1993"/>
                  </a:lnTo>
                  <a:lnTo>
                    <a:pt x="1260" y="2001"/>
                  </a:lnTo>
                  <a:lnTo>
                    <a:pt x="1220" y="2008"/>
                  </a:lnTo>
                  <a:lnTo>
                    <a:pt x="1179" y="2013"/>
                  </a:lnTo>
                  <a:lnTo>
                    <a:pt x="1139" y="2018"/>
                  </a:lnTo>
                  <a:lnTo>
                    <a:pt x="1098" y="2019"/>
                  </a:lnTo>
                  <a:lnTo>
                    <a:pt x="1057" y="2019"/>
                  </a:lnTo>
                  <a:lnTo>
                    <a:pt x="1057" y="2019"/>
                  </a:lnTo>
                  <a:lnTo>
                    <a:pt x="1015" y="2018"/>
                  </a:lnTo>
                  <a:lnTo>
                    <a:pt x="976" y="2013"/>
                  </a:lnTo>
                  <a:lnTo>
                    <a:pt x="936" y="2007"/>
                  </a:lnTo>
                  <a:lnTo>
                    <a:pt x="896" y="1998"/>
                  </a:lnTo>
                  <a:lnTo>
                    <a:pt x="856" y="1987"/>
                  </a:lnTo>
                  <a:lnTo>
                    <a:pt x="818" y="1973"/>
                  </a:lnTo>
                  <a:lnTo>
                    <a:pt x="780" y="1958"/>
                  </a:lnTo>
                  <a:lnTo>
                    <a:pt x="743" y="1941"/>
                  </a:lnTo>
                  <a:lnTo>
                    <a:pt x="706" y="1923"/>
                  </a:lnTo>
                  <a:lnTo>
                    <a:pt x="670" y="1901"/>
                  </a:lnTo>
                  <a:lnTo>
                    <a:pt x="635" y="1880"/>
                  </a:lnTo>
                  <a:lnTo>
                    <a:pt x="601" y="1855"/>
                  </a:lnTo>
                  <a:lnTo>
                    <a:pt x="567" y="1831"/>
                  </a:lnTo>
                  <a:lnTo>
                    <a:pt x="534" y="1805"/>
                  </a:lnTo>
                  <a:lnTo>
                    <a:pt x="502" y="1777"/>
                  </a:lnTo>
                  <a:lnTo>
                    <a:pt x="471" y="1748"/>
                  </a:lnTo>
                  <a:lnTo>
                    <a:pt x="471" y="1748"/>
                  </a:lnTo>
                  <a:lnTo>
                    <a:pt x="440" y="1719"/>
                  </a:lnTo>
                  <a:lnTo>
                    <a:pt x="410" y="1690"/>
                  </a:lnTo>
                  <a:lnTo>
                    <a:pt x="381" y="1660"/>
                  </a:lnTo>
                  <a:lnTo>
                    <a:pt x="352" y="1628"/>
                  </a:lnTo>
                  <a:lnTo>
                    <a:pt x="324" y="1595"/>
                  </a:lnTo>
                  <a:lnTo>
                    <a:pt x="298" y="1562"/>
                  </a:lnTo>
                  <a:lnTo>
                    <a:pt x="272" y="1528"/>
                  </a:lnTo>
                  <a:lnTo>
                    <a:pt x="249" y="1495"/>
                  </a:lnTo>
                  <a:lnTo>
                    <a:pt x="226" y="1458"/>
                  </a:lnTo>
                  <a:lnTo>
                    <a:pt x="206" y="1423"/>
                  </a:lnTo>
                  <a:lnTo>
                    <a:pt x="186" y="1386"/>
                  </a:lnTo>
                  <a:lnTo>
                    <a:pt x="170" y="1348"/>
                  </a:lnTo>
                  <a:lnTo>
                    <a:pt x="154" y="1309"/>
                  </a:lnTo>
                  <a:lnTo>
                    <a:pt x="142" y="1270"/>
                  </a:lnTo>
                  <a:lnTo>
                    <a:pt x="131" y="1230"/>
                  </a:lnTo>
                  <a:lnTo>
                    <a:pt x="122" y="1190"/>
                  </a:lnTo>
                  <a:lnTo>
                    <a:pt x="122" y="1190"/>
                  </a:lnTo>
                  <a:lnTo>
                    <a:pt x="116" y="1149"/>
                  </a:lnTo>
                  <a:lnTo>
                    <a:pt x="112" y="1108"/>
                  </a:lnTo>
                  <a:lnTo>
                    <a:pt x="110" y="1066"/>
                  </a:lnTo>
                  <a:lnTo>
                    <a:pt x="110" y="1025"/>
                  </a:lnTo>
                  <a:lnTo>
                    <a:pt x="112" y="984"/>
                  </a:lnTo>
                  <a:lnTo>
                    <a:pt x="116" y="942"/>
                  </a:lnTo>
                  <a:lnTo>
                    <a:pt x="122" y="901"/>
                  </a:lnTo>
                  <a:lnTo>
                    <a:pt x="130" y="860"/>
                  </a:lnTo>
                  <a:lnTo>
                    <a:pt x="139" y="820"/>
                  </a:lnTo>
                  <a:lnTo>
                    <a:pt x="151" y="780"/>
                  </a:lnTo>
                  <a:lnTo>
                    <a:pt x="164" y="741"/>
                  </a:lnTo>
                  <a:lnTo>
                    <a:pt x="179" y="701"/>
                  </a:lnTo>
                  <a:lnTo>
                    <a:pt x="196" y="664"/>
                  </a:lnTo>
                  <a:lnTo>
                    <a:pt x="214" y="626"/>
                  </a:lnTo>
                  <a:lnTo>
                    <a:pt x="234" y="589"/>
                  </a:lnTo>
                  <a:lnTo>
                    <a:pt x="255" y="554"/>
                  </a:lnTo>
                  <a:lnTo>
                    <a:pt x="255" y="554"/>
                  </a:lnTo>
                  <a:lnTo>
                    <a:pt x="274" y="527"/>
                  </a:lnTo>
                  <a:lnTo>
                    <a:pt x="294" y="497"/>
                  </a:lnTo>
                  <a:lnTo>
                    <a:pt x="313" y="471"/>
                  </a:lnTo>
                  <a:lnTo>
                    <a:pt x="336" y="445"/>
                  </a:lnTo>
                  <a:lnTo>
                    <a:pt x="359" y="419"/>
                  </a:lnTo>
                  <a:lnTo>
                    <a:pt x="384" y="395"/>
                  </a:lnTo>
                  <a:lnTo>
                    <a:pt x="408" y="372"/>
                  </a:lnTo>
                  <a:lnTo>
                    <a:pt x="433" y="351"/>
                  </a:lnTo>
                  <a:lnTo>
                    <a:pt x="459" y="329"/>
                  </a:lnTo>
                  <a:lnTo>
                    <a:pt x="486" y="309"/>
                  </a:lnTo>
                  <a:lnTo>
                    <a:pt x="512" y="290"/>
                  </a:lnTo>
                  <a:lnTo>
                    <a:pt x="540" y="273"/>
                  </a:lnTo>
                  <a:lnTo>
                    <a:pt x="567" y="256"/>
                  </a:lnTo>
                  <a:lnTo>
                    <a:pt x="593" y="241"/>
                  </a:lnTo>
                  <a:lnTo>
                    <a:pt x="621" y="225"/>
                  </a:lnTo>
                  <a:lnTo>
                    <a:pt x="648" y="213"/>
                  </a:lnTo>
                  <a:lnTo>
                    <a:pt x="648" y="213"/>
                  </a:lnTo>
                  <a:lnTo>
                    <a:pt x="702" y="189"/>
                  </a:lnTo>
                  <a:lnTo>
                    <a:pt x="754" y="167"/>
                  </a:lnTo>
                  <a:lnTo>
                    <a:pt x="804" y="150"/>
                  </a:lnTo>
                  <a:lnTo>
                    <a:pt x="852" y="135"/>
                  </a:lnTo>
                  <a:lnTo>
                    <a:pt x="939" y="109"/>
                  </a:lnTo>
                  <a:lnTo>
                    <a:pt x="976" y="97"/>
                  </a:lnTo>
                  <a:lnTo>
                    <a:pt x="1009" y="85"/>
                  </a:lnTo>
                  <a:lnTo>
                    <a:pt x="1009" y="85"/>
                  </a:lnTo>
                  <a:lnTo>
                    <a:pt x="1029" y="75"/>
                  </a:lnTo>
                  <a:lnTo>
                    <a:pt x="1044" y="65"/>
                  </a:lnTo>
                  <a:lnTo>
                    <a:pt x="1058" y="54"/>
                  </a:lnTo>
                  <a:lnTo>
                    <a:pt x="1070" y="40"/>
                  </a:lnTo>
                  <a:lnTo>
                    <a:pt x="1070" y="40"/>
                  </a:lnTo>
                  <a:lnTo>
                    <a:pt x="1072" y="37"/>
                  </a:lnTo>
                  <a:lnTo>
                    <a:pt x="1072" y="34"/>
                  </a:lnTo>
                  <a:lnTo>
                    <a:pt x="1069" y="33"/>
                  </a:lnTo>
                  <a:lnTo>
                    <a:pt x="1064" y="31"/>
                  </a:lnTo>
                  <a:lnTo>
                    <a:pt x="1052" y="30"/>
                  </a:lnTo>
                  <a:lnTo>
                    <a:pt x="1038" y="30"/>
                  </a:lnTo>
                  <a:lnTo>
                    <a:pt x="1038" y="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0">
              <a:extLst>
                <a:ext uri="{FF2B5EF4-FFF2-40B4-BE49-F238E27FC236}">
                  <a16:creationId xmlns:a16="http://schemas.microsoft.com/office/drawing/2014/main" id="{B434BCF1-8A5D-1345-A2E7-A841D5C4C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400" y="2947066"/>
              <a:ext cx="130088" cy="1091534"/>
            </a:xfrm>
            <a:custGeom>
              <a:avLst/>
              <a:gdLst/>
              <a:ahLst/>
              <a:cxnLst>
                <a:cxn ang="0">
                  <a:pos x="274" y="2929"/>
                </a:cxn>
                <a:cxn ang="0">
                  <a:pos x="298" y="2866"/>
                </a:cxn>
                <a:cxn ang="0">
                  <a:pos x="317" y="2801"/>
                </a:cxn>
                <a:cxn ang="0">
                  <a:pos x="344" y="2668"/>
                </a:cxn>
                <a:cxn ang="0">
                  <a:pos x="359" y="2530"/>
                </a:cxn>
                <a:cxn ang="0">
                  <a:pos x="361" y="2388"/>
                </a:cxn>
                <a:cxn ang="0">
                  <a:pos x="357" y="2245"/>
                </a:cxn>
                <a:cxn ang="0">
                  <a:pos x="335" y="1958"/>
                </a:cxn>
                <a:cxn ang="0">
                  <a:pos x="322" y="1817"/>
                </a:cxn>
                <a:cxn ang="0">
                  <a:pos x="300" y="1562"/>
                </a:cxn>
                <a:cxn ang="0">
                  <a:pos x="267" y="1317"/>
                </a:cxn>
                <a:cxn ang="0">
                  <a:pos x="229" y="1084"/>
                </a:cxn>
                <a:cxn ang="0">
                  <a:pos x="187" y="860"/>
                </a:cxn>
                <a:cxn ang="0">
                  <a:pos x="94" y="426"/>
                </a:cxn>
                <a:cxn ang="0">
                  <a:pos x="3" y="0"/>
                </a:cxn>
                <a:cxn ang="0">
                  <a:pos x="0" y="72"/>
                </a:cxn>
                <a:cxn ang="0">
                  <a:pos x="0" y="217"/>
                </a:cxn>
                <a:cxn ang="0">
                  <a:pos x="5" y="437"/>
                </a:cxn>
                <a:cxn ang="0">
                  <a:pos x="28" y="734"/>
                </a:cxn>
                <a:cxn ang="0">
                  <a:pos x="76" y="1189"/>
                </a:cxn>
                <a:cxn ang="0">
                  <a:pos x="124" y="1654"/>
                </a:cxn>
                <a:cxn ang="0">
                  <a:pos x="148" y="1973"/>
                </a:cxn>
                <a:cxn ang="0">
                  <a:pos x="155" y="2214"/>
                </a:cxn>
                <a:cxn ang="0">
                  <a:pos x="155" y="2377"/>
                </a:cxn>
                <a:cxn ang="0">
                  <a:pos x="154" y="2460"/>
                </a:cxn>
                <a:cxn ang="0">
                  <a:pos x="148" y="2527"/>
                </a:cxn>
                <a:cxn ang="0">
                  <a:pos x="131" y="2656"/>
                </a:cxn>
                <a:cxn ang="0">
                  <a:pos x="122" y="2745"/>
                </a:cxn>
                <a:cxn ang="0">
                  <a:pos x="124" y="2799"/>
                </a:cxn>
                <a:cxn ang="0">
                  <a:pos x="135" y="2847"/>
                </a:cxn>
                <a:cxn ang="0">
                  <a:pos x="157" y="2890"/>
                </a:cxn>
                <a:cxn ang="0">
                  <a:pos x="176" y="2907"/>
                </a:cxn>
                <a:cxn ang="0">
                  <a:pos x="207" y="2927"/>
                </a:cxn>
                <a:cxn ang="0">
                  <a:pos x="248" y="2942"/>
                </a:cxn>
                <a:cxn ang="0">
                  <a:pos x="261" y="2944"/>
                </a:cxn>
                <a:cxn ang="0">
                  <a:pos x="268" y="2940"/>
                </a:cxn>
                <a:cxn ang="0">
                  <a:pos x="274" y="2929"/>
                </a:cxn>
              </a:cxnLst>
              <a:rect l="0" t="0" r="r" b="b"/>
              <a:pathLst>
                <a:path w="361" h="2944">
                  <a:moveTo>
                    <a:pt x="274" y="2929"/>
                  </a:moveTo>
                  <a:lnTo>
                    <a:pt x="274" y="2929"/>
                  </a:lnTo>
                  <a:lnTo>
                    <a:pt x="285" y="2897"/>
                  </a:lnTo>
                  <a:lnTo>
                    <a:pt x="298" y="2866"/>
                  </a:lnTo>
                  <a:lnTo>
                    <a:pt x="307" y="2834"/>
                  </a:lnTo>
                  <a:lnTo>
                    <a:pt x="317" y="2801"/>
                  </a:lnTo>
                  <a:lnTo>
                    <a:pt x="333" y="2736"/>
                  </a:lnTo>
                  <a:lnTo>
                    <a:pt x="344" y="2668"/>
                  </a:lnTo>
                  <a:lnTo>
                    <a:pt x="354" y="2599"/>
                  </a:lnTo>
                  <a:lnTo>
                    <a:pt x="359" y="2530"/>
                  </a:lnTo>
                  <a:lnTo>
                    <a:pt x="361" y="2460"/>
                  </a:lnTo>
                  <a:lnTo>
                    <a:pt x="361" y="2388"/>
                  </a:lnTo>
                  <a:lnTo>
                    <a:pt x="359" y="2317"/>
                  </a:lnTo>
                  <a:lnTo>
                    <a:pt x="357" y="2245"/>
                  </a:lnTo>
                  <a:lnTo>
                    <a:pt x="346" y="2103"/>
                  </a:lnTo>
                  <a:lnTo>
                    <a:pt x="335" y="1958"/>
                  </a:lnTo>
                  <a:lnTo>
                    <a:pt x="322" y="1817"/>
                  </a:lnTo>
                  <a:lnTo>
                    <a:pt x="322" y="1817"/>
                  </a:lnTo>
                  <a:lnTo>
                    <a:pt x="313" y="1688"/>
                  </a:lnTo>
                  <a:lnTo>
                    <a:pt x="300" y="1562"/>
                  </a:lnTo>
                  <a:lnTo>
                    <a:pt x="283" y="1438"/>
                  </a:lnTo>
                  <a:lnTo>
                    <a:pt x="267" y="1317"/>
                  </a:lnTo>
                  <a:lnTo>
                    <a:pt x="248" y="1199"/>
                  </a:lnTo>
                  <a:lnTo>
                    <a:pt x="229" y="1084"/>
                  </a:lnTo>
                  <a:lnTo>
                    <a:pt x="209" y="971"/>
                  </a:lnTo>
                  <a:lnTo>
                    <a:pt x="187" y="860"/>
                  </a:lnTo>
                  <a:lnTo>
                    <a:pt x="141" y="639"/>
                  </a:lnTo>
                  <a:lnTo>
                    <a:pt x="94" y="426"/>
                  </a:lnTo>
                  <a:lnTo>
                    <a:pt x="48" y="213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2"/>
                  </a:lnTo>
                  <a:lnTo>
                    <a:pt x="0" y="144"/>
                  </a:lnTo>
                  <a:lnTo>
                    <a:pt x="0" y="217"/>
                  </a:lnTo>
                  <a:lnTo>
                    <a:pt x="0" y="291"/>
                  </a:lnTo>
                  <a:lnTo>
                    <a:pt x="5" y="437"/>
                  </a:lnTo>
                  <a:lnTo>
                    <a:pt x="15" y="585"/>
                  </a:lnTo>
                  <a:lnTo>
                    <a:pt x="28" y="734"/>
                  </a:lnTo>
                  <a:lnTo>
                    <a:pt x="42" y="885"/>
                  </a:lnTo>
                  <a:lnTo>
                    <a:pt x="76" y="1189"/>
                  </a:lnTo>
                  <a:lnTo>
                    <a:pt x="109" y="1499"/>
                  </a:lnTo>
                  <a:lnTo>
                    <a:pt x="124" y="1654"/>
                  </a:lnTo>
                  <a:lnTo>
                    <a:pt x="137" y="1814"/>
                  </a:lnTo>
                  <a:lnTo>
                    <a:pt x="148" y="1973"/>
                  </a:lnTo>
                  <a:lnTo>
                    <a:pt x="154" y="2134"/>
                  </a:lnTo>
                  <a:lnTo>
                    <a:pt x="155" y="2214"/>
                  </a:lnTo>
                  <a:lnTo>
                    <a:pt x="155" y="2295"/>
                  </a:lnTo>
                  <a:lnTo>
                    <a:pt x="155" y="2377"/>
                  </a:lnTo>
                  <a:lnTo>
                    <a:pt x="154" y="2460"/>
                  </a:lnTo>
                  <a:lnTo>
                    <a:pt x="154" y="2460"/>
                  </a:lnTo>
                  <a:lnTo>
                    <a:pt x="152" y="2493"/>
                  </a:lnTo>
                  <a:lnTo>
                    <a:pt x="148" y="2527"/>
                  </a:lnTo>
                  <a:lnTo>
                    <a:pt x="141" y="2592"/>
                  </a:lnTo>
                  <a:lnTo>
                    <a:pt x="131" y="2656"/>
                  </a:lnTo>
                  <a:lnTo>
                    <a:pt x="124" y="2718"/>
                  </a:lnTo>
                  <a:lnTo>
                    <a:pt x="122" y="2745"/>
                  </a:lnTo>
                  <a:lnTo>
                    <a:pt x="122" y="2773"/>
                  </a:lnTo>
                  <a:lnTo>
                    <a:pt x="124" y="2799"/>
                  </a:lnTo>
                  <a:lnTo>
                    <a:pt x="128" y="2825"/>
                  </a:lnTo>
                  <a:lnTo>
                    <a:pt x="135" y="2847"/>
                  </a:lnTo>
                  <a:lnTo>
                    <a:pt x="144" y="2870"/>
                  </a:lnTo>
                  <a:lnTo>
                    <a:pt x="157" y="2890"/>
                  </a:lnTo>
                  <a:lnTo>
                    <a:pt x="176" y="2907"/>
                  </a:lnTo>
                  <a:lnTo>
                    <a:pt x="176" y="2907"/>
                  </a:lnTo>
                  <a:lnTo>
                    <a:pt x="191" y="2918"/>
                  </a:lnTo>
                  <a:lnTo>
                    <a:pt x="207" y="2927"/>
                  </a:lnTo>
                  <a:lnTo>
                    <a:pt x="228" y="2934"/>
                  </a:lnTo>
                  <a:lnTo>
                    <a:pt x="248" y="2942"/>
                  </a:lnTo>
                  <a:lnTo>
                    <a:pt x="248" y="2942"/>
                  </a:lnTo>
                  <a:lnTo>
                    <a:pt x="261" y="2944"/>
                  </a:lnTo>
                  <a:lnTo>
                    <a:pt x="265" y="2942"/>
                  </a:lnTo>
                  <a:lnTo>
                    <a:pt x="268" y="2940"/>
                  </a:lnTo>
                  <a:lnTo>
                    <a:pt x="272" y="2936"/>
                  </a:lnTo>
                  <a:lnTo>
                    <a:pt x="274" y="2929"/>
                  </a:lnTo>
                  <a:lnTo>
                    <a:pt x="274" y="29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" name="Title 150">
            <a:extLst>
              <a:ext uri="{FF2B5EF4-FFF2-40B4-BE49-F238E27FC236}">
                <a16:creationId xmlns:a16="http://schemas.microsoft.com/office/drawing/2014/main" id="{D59B6A3A-9DF2-C243-8A6E-0A0E0D0D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211" y="204667"/>
            <a:ext cx="10515600" cy="584446"/>
          </a:xfrm>
          <a:prstGeom prst="rect">
            <a:avLst/>
          </a:prstGeo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7" name="Text Placeholder 156">
            <a:extLst>
              <a:ext uri="{FF2B5EF4-FFF2-40B4-BE49-F238E27FC236}">
                <a16:creationId xmlns:a16="http://schemas.microsoft.com/office/drawing/2014/main" id="{D4326B8B-C43B-2643-B5AF-B5C576F322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209042">
            <a:off x="687362" y="1318810"/>
            <a:ext cx="1209675" cy="53268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8" name="Text Placeholder 156">
            <a:extLst>
              <a:ext uri="{FF2B5EF4-FFF2-40B4-BE49-F238E27FC236}">
                <a16:creationId xmlns:a16="http://schemas.microsoft.com/office/drawing/2014/main" id="{27FD2916-7A7B-9341-A791-FCFCAF2676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47906" y="1220929"/>
            <a:ext cx="1209675" cy="50285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US" dirty="0" err="1"/>
              <a:t>textstyles</a:t>
            </a:r>
            <a:endParaRPr lang="en-US" dirty="0"/>
          </a:p>
        </p:txBody>
      </p:sp>
      <p:sp>
        <p:nvSpPr>
          <p:cNvPr id="159" name="Text Placeholder 156">
            <a:extLst>
              <a:ext uri="{FF2B5EF4-FFF2-40B4-BE49-F238E27FC236}">
                <a16:creationId xmlns:a16="http://schemas.microsoft.com/office/drawing/2014/main" id="{B148E96D-FFE1-1241-BAF0-E2823D88C9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 rot="209042">
            <a:off x="4712533" y="1414860"/>
            <a:ext cx="1209675" cy="50952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0" name="Text Placeholder 156">
            <a:extLst>
              <a:ext uri="{FF2B5EF4-FFF2-40B4-BE49-F238E27FC236}">
                <a16:creationId xmlns:a16="http://schemas.microsoft.com/office/drawing/2014/main" id="{1EBC326C-E9ED-EA47-B858-1CA7ADB10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6846" y="1168057"/>
            <a:ext cx="1209675" cy="520816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1" name="Text Placeholder 156">
            <a:extLst>
              <a:ext uri="{FF2B5EF4-FFF2-40B4-BE49-F238E27FC236}">
                <a16:creationId xmlns:a16="http://schemas.microsoft.com/office/drawing/2014/main" id="{0B148243-A4BE-5142-B766-798D274D9D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21396341">
            <a:off x="8706085" y="1278400"/>
            <a:ext cx="1209675" cy="523127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accent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2" name="Text Placeholder 156">
            <a:extLst>
              <a:ext uri="{FF2B5EF4-FFF2-40B4-BE49-F238E27FC236}">
                <a16:creationId xmlns:a16="http://schemas.microsoft.com/office/drawing/2014/main" id="{1EE9FA20-5EB6-B84E-9015-2219673908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216274">
            <a:off x="10780504" y="1395018"/>
            <a:ext cx="1218831" cy="50896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23206EBD-DB72-9C4A-AFF7-9DEB28A3C2F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36764" y="1845793"/>
            <a:ext cx="1363662" cy="204787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FD04C326-5175-7440-B65F-AF6464A10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36827" y="2160639"/>
            <a:ext cx="1363662" cy="381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000">
                <a:solidFill>
                  <a:schemeClr val="accent6">
                    <a:lumMod val="50000"/>
                  </a:schemeClr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  <p:sp>
        <p:nvSpPr>
          <p:cNvPr id="167" name="Text Placeholder 163">
            <a:extLst>
              <a:ext uri="{FF2B5EF4-FFF2-40B4-BE49-F238E27FC236}">
                <a16:creationId xmlns:a16="http://schemas.microsoft.com/office/drawing/2014/main" id="{98756945-B6AC-5449-87FB-13B2C3EF745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220223">
            <a:off x="240355" y="1928112"/>
            <a:ext cx="1363662" cy="204787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8" name="Text Placeholder 165">
            <a:extLst>
              <a:ext uri="{FF2B5EF4-FFF2-40B4-BE49-F238E27FC236}">
                <a16:creationId xmlns:a16="http://schemas.microsoft.com/office/drawing/2014/main" id="{ACFD4827-06D5-4943-9F30-BDDF92B3E8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 rot="220223">
            <a:off x="221703" y="2231414"/>
            <a:ext cx="1363662" cy="381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000">
                <a:solidFill>
                  <a:schemeClr val="accent6">
                    <a:lumMod val="50000"/>
                  </a:schemeClr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  <p:sp>
        <p:nvSpPr>
          <p:cNvPr id="169" name="Text Placeholder 163">
            <a:extLst>
              <a:ext uri="{FF2B5EF4-FFF2-40B4-BE49-F238E27FC236}">
                <a16:creationId xmlns:a16="http://schemas.microsoft.com/office/drawing/2014/main" id="{A5157B3D-A5EB-1E4F-9E74-F159FBF8623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 rot="198017">
            <a:off x="4310678" y="1951855"/>
            <a:ext cx="1363662" cy="204787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0" name="Text Placeholder 165">
            <a:extLst>
              <a:ext uri="{FF2B5EF4-FFF2-40B4-BE49-F238E27FC236}">
                <a16:creationId xmlns:a16="http://schemas.microsoft.com/office/drawing/2014/main" id="{09FE1176-D131-0F41-851B-EAB91EFC0B0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 rot="198017">
            <a:off x="4310741" y="2266701"/>
            <a:ext cx="1363662" cy="381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000">
                <a:solidFill>
                  <a:schemeClr val="accent3">
                    <a:lumMod val="50000"/>
                  </a:schemeClr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  <p:sp>
        <p:nvSpPr>
          <p:cNvPr id="171" name="Text Placeholder 163">
            <a:extLst>
              <a:ext uri="{FF2B5EF4-FFF2-40B4-BE49-F238E27FC236}">
                <a16:creationId xmlns:a16="http://schemas.microsoft.com/office/drawing/2014/main" id="{39A59BEA-E94D-A048-B412-8F898903BF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449896" y="1767861"/>
            <a:ext cx="1363662" cy="204787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2" name="Text Placeholder 165">
            <a:extLst>
              <a:ext uri="{FF2B5EF4-FFF2-40B4-BE49-F238E27FC236}">
                <a16:creationId xmlns:a16="http://schemas.microsoft.com/office/drawing/2014/main" id="{951F29D8-1A8E-BF4F-9B3A-03CAD577B1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449959" y="2082707"/>
            <a:ext cx="1363662" cy="381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000">
                <a:solidFill>
                  <a:schemeClr val="accent4">
                    <a:lumMod val="50000"/>
                  </a:schemeClr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  <p:sp>
        <p:nvSpPr>
          <p:cNvPr id="173" name="Text Placeholder 163">
            <a:extLst>
              <a:ext uri="{FF2B5EF4-FFF2-40B4-BE49-F238E27FC236}">
                <a16:creationId xmlns:a16="http://schemas.microsoft.com/office/drawing/2014/main" id="{0EE4A269-12B7-6B41-B25E-D6ED50705BF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 rot="21268253">
            <a:off x="8394555" y="1858276"/>
            <a:ext cx="1363662" cy="204787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4" name="Text Placeholder 165">
            <a:extLst>
              <a:ext uri="{FF2B5EF4-FFF2-40B4-BE49-F238E27FC236}">
                <a16:creationId xmlns:a16="http://schemas.microsoft.com/office/drawing/2014/main" id="{386CD509-8DF8-BB44-8EB5-F0D191621FD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 rot="21268253">
            <a:off x="8394618" y="2173122"/>
            <a:ext cx="1363662" cy="381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2">
                    <a:lumMod val="50000"/>
                  </a:schemeClr>
                </a:solidFill>
                <a:latin typeface="+mn-lt"/>
              </a:defRPr>
            </a:lvl1pPr>
            <a:lvl2pPr marL="457200" indent="0">
              <a:buNone/>
              <a:defRPr sz="1000">
                <a:solidFill>
                  <a:schemeClr val="accent2">
                    <a:lumMod val="50000"/>
                  </a:schemeClr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  <p:sp>
        <p:nvSpPr>
          <p:cNvPr id="175" name="Text Placeholder 163">
            <a:extLst>
              <a:ext uri="{FF2B5EF4-FFF2-40B4-BE49-F238E27FC236}">
                <a16:creationId xmlns:a16="http://schemas.microsoft.com/office/drawing/2014/main" id="{9EA81B8C-8F26-0741-84EC-7BE57B284F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rot="206837">
            <a:off x="10443924" y="1964284"/>
            <a:ext cx="1363662" cy="204787"/>
          </a:xfrm>
        </p:spPr>
        <p:txBody>
          <a:bodyPr/>
          <a:lstStyle>
            <a:lvl1pPr marL="0" indent="0">
              <a:buNone/>
              <a:defRPr sz="1100" b="1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6" name="Text Placeholder 165">
            <a:extLst>
              <a:ext uri="{FF2B5EF4-FFF2-40B4-BE49-F238E27FC236}">
                <a16:creationId xmlns:a16="http://schemas.microsoft.com/office/drawing/2014/main" id="{5E1DA54F-8928-6345-98AF-95B7EF4D252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 rot="206837">
            <a:off x="10443987" y="2279130"/>
            <a:ext cx="1363662" cy="381000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1000">
                <a:solidFill>
                  <a:schemeClr val="tx2">
                    <a:lumMod val="75000"/>
                  </a:schemeClr>
                </a:solidFill>
                <a:latin typeface="+mn-lt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  <p:sp>
        <p:nvSpPr>
          <p:cNvPr id="178" name="Text Placeholder 177">
            <a:extLst>
              <a:ext uri="{FF2B5EF4-FFF2-40B4-BE49-F238E27FC236}">
                <a16:creationId xmlns:a16="http://schemas.microsoft.com/office/drawing/2014/main" id="{99D69149-B78B-9746-930A-F3D7B5C2E2B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41952" y="3109750"/>
            <a:ext cx="1077913" cy="392112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9" name="Text Placeholder 177">
            <a:extLst>
              <a:ext uri="{FF2B5EF4-FFF2-40B4-BE49-F238E27FC236}">
                <a16:creationId xmlns:a16="http://schemas.microsoft.com/office/drawing/2014/main" id="{00E52E5D-7D24-B641-8B73-D21C8F3C4E2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617655" y="3153886"/>
            <a:ext cx="1077913" cy="392112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0" name="Text Placeholder 177">
            <a:extLst>
              <a:ext uri="{FF2B5EF4-FFF2-40B4-BE49-F238E27FC236}">
                <a16:creationId xmlns:a16="http://schemas.microsoft.com/office/drawing/2014/main" id="{274322E5-3112-B742-A8AD-0DE860D709D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190458" y="3130268"/>
            <a:ext cx="1077913" cy="392112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1" name="Text Placeholder 177">
            <a:extLst>
              <a:ext uri="{FF2B5EF4-FFF2-40B4-BE49-F238E27FC236}">
                <a16:creationId xmlns:a16="http://schemas.microsoft.com/office/drawing/2014/main" id="{AF61CAC1-3916-AA43-B14B-B2E438AF1C9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753668" y="3130268"/>
            <a:ext cx="1077913" cy="392112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2" name="Text Placeholder 177">
            <a:extLst>
              <a:ext uri="{FF2B5EF4-FFF2-40B4-BE49-F238E27FC236}">
                <a16:creationId xmlns:a16="http://schemas.microsoft.com/office/drawing/2014/main" id="{4D233A18-6228-5A45-B4AE-4E05A906A00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408063" y="3103372"/>
            <a:ext cx="1077913" cy="392112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3" name="Text Placeholder 177">
            <a:extLst>
              <a:ext uri="{FF2B5EF4-FFF2-40B4-BE49-F238E27FC236}">
                <a16:creationId xmlns:a16="http://schemas.microsoft.com/office/drawing/2014/main" id="{04EBD645-1E85-0B4E-AC18-3C2A0B131D2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948986" y="3103372"/>
            <a:ext cx="1077913" cy="392112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4" name="Text Placeholder 177">
            <a:extLst>
              <a:ext uri="{FF2B5EF4-FFF2-40B4-BE49-F238E27FC236}">
                <a16:creationId xmlns:a16="http://schemas.microsoft.com/office/drawing/2014/main" id="{1A0C587D-DC8A-3B4B-B6EA-852BB743A7D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0542587" y="3103372"/>
            <a:ext cx="1077913" cy="392112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8" name="Text Placeholder 187">
            <a:extLst>
              <a:ext uri="{FF2B5EF4-FFF2-40B4-BE49-F238E27FC236}">
                <a16:creationId xmlns:a16="http://schemas.microsoft.com/office/drawing/2014/main" id="{1595EE0C-4675-8F4E-8CCE-BA70CF2E730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92222" y="4705403"/>
            <a:ext cx="1052402" cy="457200"/>
          </a:xfrm>
        </p:spPr>
        <p:txBody>
          <a:bodyPr/>
          <a:lstStyle>
            <a:lvl1pPr marL="0" indent="0" algn="ctr"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9" name="Text Placeholder 187">
            <a:extLst>
              <a:ext uri="{FF2B5EF4-FFF2-40B4-BE49-F238E27FC236}">
                <a16:creationId xmlns:a16="http://schemas.microsoft.com/office/drawing/2014/main" id="{B54D30C5-EC3C-6348-9D6C-A79CE800C37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764113" y="5190736"/>
            <a:ext cx="1052402" cy="457200"/>
          </a:xfrm>
        </p:spPr>
        <p:txBody>
          <a:bodyPr/>
          <a:lstStyle>
            <a:lvl1pPr marL="0" indent="0" algn="ctr"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0" name="Text Placeholder 187">
            <a:extLst>
              <a:ext uri="{FF2B5EF4-FFF2-40B4-BE49-F238E27FC236}">
                <a16:creationId xmlns:a16="http://schemas.microsoft.com/office/drawing/2014/main" id="{C18C9790-605B-884A-9B4B-41BCAEE256A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113198" y="4732070"/>
            <a:ext cx="1052402" cy="457200"/>
          </a:xfrm>
        </p:spPr>
        <p:txBody>
          <a:bodyPr/>
          <a:lstStyle>
            <a:lvl1pPr marL="0" indent="0" algn="ctr"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1" name="Text Placeholder 187">
            <a:extLst>
              <a:ext uri="{FF2B5EF4-FFF2-40B4-BE49-F238E27FC236}">
                <a16:creationId xmlns:a16="http://schemas.microsoft.com/office/drawing/2014/main" id="{196D4A52-2E41-764E-B487-8B5425BF28C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4708490" y="5265023"/>
            <a:ext cx="1052402" cy="457200"/>
          </a:xfrm>
        </p:spPr>
        <p:txBody>
          <a:bodyPr/>
          <a:lstStyle>
            <a:lvl1pPr marL="0" indent="0" algn="ctr"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2" name="Text Placeholder 187">
            <a:extLst>
              <a:ext uri="{FF2B5EF4-FFF2-40B4-BE49-F238E27FC236}">
                <a16:creationId xmlns:a16="http://schemas.microsoft.com/office/drawing/2014/main" id="{672E2FA8-8150-204C-B1AA-38AEC3A104F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097242" y="4787582"/>
            <a:ext cx="1052402" cy="457200"/>
          </a:xfrm>
        </p:spPr>
        <p:txBody>
          <a:bodyPr/>
          <a:lstStyle>
            <a:lvl1pPr marL="0" indent="0" algn="ctr"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3" name="Text Placeholder 187">
            <a:extLst>
              <a:ext uri="{FF2B5EF4-FFF2-40B4-BE49-F238E27FC236}">
                <a16:creationId xmlns:a16="http://schemas.microsoft.com/office/drawing/2014/main" id="{73051B4D-9760-5F47-8669-87AD40F74C0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420818" y="5251771"/>
            <a:ext cx="1052402" cy="457200"/>
          </a:xfrm>
        </p:spPr>
        <p:txBody>
          <a:bodyPr/>
          <a:lstStyle>
            <a:lvl1pPr marL="0" indent="0" algn="ctr"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4" name="Text Placeholder 187">
            <a:extLst>
              <a:ext uri="{FF2B5EF4-FFF2-40B4-BE49-F238E27FC236}">
                <a16:creationId xmlns:a16="http://schemas.microsoft.com/office/drawing/2014/main" id="{3B5F5A4C-582F-B84D-9362-CE977E02E66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9120004" y="4732220"/>
            <a:ext cx="1052402" cy="457200"/>
          </a:xfrm>
        </p:spPr>
        <p:txBody>
          <a:bodyPr/>
          <a:lstStyle>
            <a:lvl1pPr marL="0" indent="0" algn="ctr"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5" name="Text Placeholder 187">
            <a:extLst>
              <a:ext uri="{FF2B5EF4-FFF2-40B4-BE49-F238E27FC236}">
                <a16:creationId xmlns:a16="http://schemas.microsoft.com/office/drawing/2014/main" id="{0391D037-768F-7C41-9193-3E5EC1C1FA8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10542587" y="5175571"/>
            <a:ext cx="1052402" cy="457200"/>
          </a:xfrm>
        </p:spPr>
        <p:txBody>
          <a:bodyPr/>
          <a:lstStyle>
            <a:lvl1pPr marL="0" indent="0" algn="ctr"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7" name="Text Placeholder 196">
            <a:extLst>
              <a:ext uri="{FF2B5EF4-FFF2-40B4-BE49-F238E27FC236}">
                <a16:creationId xmlns:a16="http://schemas.microsoft.com/office/drawing/2014/main" id="{F53EC25E-B700-5044-83F5-B1E3A566574E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67006" y="5237971"/>
            <a:ext cx="1273055" cy="332399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lang="en-US" sz="1200" kern="1200" dirty="0" smtClean="0">
                <a:solidFill>
                  <a:srgbClr val="000000">
                    <a:alpha val="60000"/>
                  </a:srgbClr>
                </a:solidFill>
                <a:latin typeface="+mn-lt"/>
                <a:ea typeface="+mn-ea"/>
                <a:cs typeface="Comic Sans MS"/>
              </a:defRPr>
            </a:lvl1pPr>
          </a:lstStyle>
          <a:p>
            <a:pPr lvl="0" algn="ctr">
              <a:lnSpc>
                <a:spcPct val="90000"/>
              </a:lnSpc>
              <a:spcBef>
                <a:spcPts val="10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198" name="Text Placeholder 196">
            <a:extLst>
              <a:ext uri="{FF2B5EF4-FFF2-40B4-BE49-F238E27FC236}">
                <a16:creationId xmlns:a16="http://schemas.microsoft.com/office/drawing/2014/main" id="{A6F63A17-65A7-FB46-B349-B45E358E80C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653786" y="5722223"/>
            <a:ext cx="1273055" cy="332399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lang="en-US" sz="1200" kern="1200" dirty="0" smtClean="0">
                <a:solidFill>
                  <a:srgbClr val="000000">
                    <a:alpha val="60000"/>
                  </a:srgbClr>
                </a:solidFill>
                <a:latin typeface="+mn-lt"/>
                <a:ea typeface="+mn-ea"/>
                <a:cs typeface="Comic Sans MS"/>
              </a:defRPr>
            </a:lvl1pPr>
          </a:lstStyle>
          <a:p>
            <a:pPr lvl="0" algn="ctr">
              <a:lnSpc>
                <a:spcPct val="90000"/>
              </a:lnSpc>
              <a:spcBef>
                <a:spcPts val="10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199" name="Text Placeholder 196">
            <a:extLst>
              <a:ext uri="{FF2B5EF4-FFF2-40B4-BE49-F238E27FC236}">
                <a16:creationId xmlns:a16="http://schemas.microsoft.com/office/drawing/2014/main" id="{789FF4F7-C191-8E4A-8CAD-AD38AB565CE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3018595" y="5297656"/>
            <a:ext cx="1273055" cy="332399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lang="en-US" sz="1200" kern="1200" dirty="0" smtClean="0">
                <a:solidFill>
                  <a:srgbClr val="000000">
                    <a:alpha val="60000"/>
                  </a:srgbClr>
                </a:solidFill>
                <a:latin typeface="+mn-lt"/>
                <a:ea typeface="+mn-ea"/>
                <a:cs typeface="Comic Sans MS"/>
              </a:defRPr>
            </a:lvl1pPr>
          </a:lstStyle>
          <a:p>
            <a:pPr lvl="0" algn="ctr">
              <a:lnSpc>
                <a:spcPct val="90000"/>
              </a:lnSpc>
              <a:spcBef>
                <a:spcPts val="10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200" name="Text Placeholder 196">
            <a:extLst>
              <a:ext uri="{FF2B5EF4-FFF2-40B4-BE49-F238E27FC236}">
                <a16:creationId xmlns:a16="http://schemas.microsoft.com/office/drawing/2014/main" id="{755C929D-F906-9D47-9634-16AE4F88C3A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4631843" y="5781794"/>
            <a:ext cx="1273055" cy="332399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lang="en-US" sz="1200" kern="1200" dirty="0" smtClean="0">
                <a:solidFill>
                  <a:srgbClr val="000000">
                    <a:alpha val="60000"/>
                  </a:srgbClr>
                </a:solidFill>
                <a:latin typeface="+mn-lt"/>
                <a:ea typeface="+mn-ea"/>
                <a:cs typeface="Comic Sans MS"/>
              </a:defRPr>
            </a:lvl1pPr>
          </a:lstStyle>
          <a:p>
            <a:pPr lvl="0" algn="ctr">
              <a:lnSpc>
                <a:spcPct val="90000"/>
              </a:lnSpc>
              <a:spcBef>
                <a:spcPts val="10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201" name="Text Placeholder 196">
            <a:extLst>
              <a:ext uri="{FF2B5EF4-FFF2-40B4-BE49-F238E27FC236}">
                <a16:creationId xmlns:a16="http://schemas.microsoft.com/office/drawing/2014/main" id="{B5AB911E-87F7-1A45-A722-51A7697AFB9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5982463" y="5311277"/>
            <a:ext cx="1273055" cy="332399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lang="en-US" sz="1200" kern="1200" dirty="0" smtClean="0">
                <a:solidFill>
                  <a:srgbClr val="000000">
                    <a:alpha val="60000"/>
                  </a:srgbClr>
                </a:solidFill>
                <a:latin typeface="+mn-lt"/>
                <a:ea typeface="+mn-ea"/>
                <a:cs typeface="Comic Sans MS"/>
              </a:defRPr>
            </a:lvl1pPr>
          </a:lstStyle>
          <a:p>
            <a:pPr lvl="0" algn="ctr">
              <a:lnSpc>
                <a:spcPct val="90000"/>
              </a:lnSpc>
              <a:spcBef>
                <a:spcPts val="10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202" name="Text Placeholder 196">
            <a:extLst>
              <a:ext uri="{FF2B5EF4-FFF2-40B4-BE49-F238E27FC236}">
                <a16:creationId xmlns:a16="http://schemas.microsoft.com/office/drawing/2014/main" id="{C1D9237A-AA77-4644-B99A-1CC8F83AF95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310491" y="5781793"/>
            <a:ext cx="1273055" cy="332399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lang="en-US" sz="1200" kern="1200" dirty="0" smtClean="0">
                <a:solidFill>
                  <a:srgbClr val="000000">
                    <a:alpha val="60000"/>
                  </a:srgbClr>
                </a:solidFill>
                <a:latin typeface="+mn-lt"/>
                <a:ea typeface="+mn-ea"/>
                <a:cs typeface="Comic Sans MS"/>
              </a:defRPr>
            </a:lvl1pPr>
          </a:lstStyle>
          <a:p>
            <a:pPr lvl="0" algn="ctr">
              <a:lnSpc>
                <a:spcPct val="90000"/>
              </a:lnSpc>
              <a:spcBef>
                <a:spcPts val="10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203" name="Text Placeholder 196">
            <a:extLst>
              <a:ext uri="{FF2B5EF4-FFF2-40B4-BE49-F238E27FC236}">
                <a16:creationId xmlns:a16="http://schemas.microsoft.com/office/drawing/2014/main" id="{57DBF5DC-F151-9649-A43C-AD04058AB5C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9037646" y="5262307"/>
            <a:ext cx="1273055" cy="332399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lang="en-US" sz="1200" kern="1200" dirty="0" smtClean="0">
                <a:solidFill>
                  <a:srgbClr val="000000">
                    <a:alpha val="60000"/>
                  </a:srgbClr>
                </a:solidFill>
                <a:latin typeface="+mn-lt"/>
                <a:ea typeface="+mn-ea"/>
                <a:cs typeface="Comic Sans MS"/>
              </a:defRPr>
            </a:lvl1pPr>
          </a:lstStyle>
          <a:p>
            <a:pPr lvl="0" algn="ctr">
              <a:lnSpc>
                <a:spcPct val="90000"/>
              </a:lnSpc>
              <a:spcBef>
                <a:spcPts val="100"/>
              </a:spcBef>
            </a:pPr>
            <a:r>
              <a:rPr lang="en-US" dirty="0"/>
              <a:t>Edit Master text styles</a:t>
            </a:r>
          </a:p>
        </p:txBody>
      </p:sp>
      <p:sp>
        <p:nvSpPr>
          <p:cNvPr id="204" name="Text Placeholder 196">
            <a:extLst>
              <a:ext uri="{FF2B5EF4-FFF2-40B4-BE49-F238E27FC236}">
                <a16:creationId xmlns:a16="http://schemas.microsoft.com/office/drawing/2014/main" id="{94834824-43C5-EC48-8FDD-22A258F81146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10430996" y="5734958"/>
            <a:ext cx="1273055" cy="332399"/>
          </a:xfrm>
        </p:spPr>
        <p:txBody>
          <a:bodyPr wrap="square" lIns="0" tIns="0" rIns="0" bIns="0">
            <a:spAutoFit/>
          </a:bodyPr>
          <a:lstStyle>
            <a:lvl1pPr marL="0" indent="0">
              <a:buNone/>
              <a:defRPr lang="en-US" sz="1200" kern="1200" dirty="0" smtClean="0">
                <a:solidFill>
                  <a:srgbClr val="000000">
                    <a:alpha val="60000"/>
                  </a:srgbClr>
                </a:solidFill>
                <a:latin typeface="+mn-lt"/>
                <a:ea typeface="+mn-ea"/>
                <a:cs typeface="Comic Sans MS"/>
              </a:defRPr>
            </a:lvl1pPr>
          </a:lstStyle>
          <a:p>
            <a:pPr lvl="0" algn="ctr">
              <a:lnSpc>
                <a:spcPct val="90000"/>
              </a:lnSpc>
              <a:spcBef>
                <a:spcPts val="100"/>
              </a:spcBef>
            </a:pPr>
            <a:r>
              <a:rPr lang="en-US" dirty="0"/>
              <a:t>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3400"/>
            <a:ext cx="11353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>
    <p:fade/>
  </p:transition>
  <p:txStyles>
    <p:titleStyle>
      <a:lvl1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pitchFamily="-97" charset="-128"/>
          <a:cs typeface="ＭＳ Ｐゴシック" pitchFamily="-97" charset="-128"/>
        </a:defRPr>
      </a:lvl1pPr>
      <a:lvl2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  <a:ea typeface="ＭＳ Ｐゴシック" pitchFamily="-97" charset="-128"/>
          <a:cs typeface="ＭＳ Ｐゴシック" pitchFamily="-97" charset="-128"/>
        </a:defRPr>
      </a:lvl2pPr>
      <a:lvl3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  <a:ea typeface="ＭＳ Ｐゴシック" pitchFamily="-97" charset="-128"/>
          <a:cs typeface="ＭＳ Ｐゴシック" pitchFamily="-97" charset="-128"/>
        </a:defRPr>
      </a:lvl3pPr>
      <a:lvl4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  <a:ea typeface="ＭＳ Ｐゴシック" pitchFamily="-97" charset="-128"/>
          <a:cs typeface="ＭＳ Ｐゴシック" pitchFamily="-97" charset="-128"/>
        </a:defRPr>
      </a:lvl4pPr>
      <a:lvl5pPr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l" rtl="0" fontAlgn="base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</a:defRPr>
      </a:lvl6pPr>
      <a:lvl7pPr marL="914400" algn="l" rtl="0" fontAlgn="base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</a:defRPr>
      </a:lvl7pPr>
      <a:lvl8pPr marL="1371600" algn="l" rtl="0" fontAlgn="base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</a:defRPr>
      </a:lvl8pPr>
      <a:lvl9pPr marL="1828800" algn="l" rtl="0" fontAlgn="base">
        <a:lnSpc>
          <a:spcPct val="85000"/>
        </a:lnSpc>
        <a:spcBef>
          <a:spcPct val="20000"/>
        </a:spcBef>
        <a:spcAft>
          <a:spcPct val="0"/>
        </a:spcAft>
        <a:defRPr sz="3200">
          <a:solidFill>
            <a:schemeClr val="bg1"/>
          </a:solidFill>
          <a:latin typeface="Univers 55" pitchFamily="-97" charset="0"/>
        </a:defRPr>
      </a:lvl9pPr>
    </p:titleStyle>
    <p:bodyStyle>
      <a:lvl1pPr marL="342900" marR="0" indent="-3429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har char="•"/>
        <a:defRPr sz="2600">
          <a:solidFill>
            <a:srgbClr val="000000"/>
          </a:solidFill>
          <a:latin typeface="Arial"/>
          <a:ea typeface="ＭＳ Ｐゴシック" pitchFamily="-97" charset="-128"/>
          <a:cs typeface="Arial"/>
        </a:defRPr>
      </a:lvl1pPr>
      <a:lvl2pPr marL="742950" marR="0" indent="-28575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har char="–"/>
        <a:defRPr sz="2400">
          <a:solidFill>
            <a:srgbClr val="000000"/>
          </a:solidFill>
          <a:latin typeface="Arial"/>
          <a:ea typeface="ＭＳ Ｐゴシック" pitchFamily="-97" charset="-128"/>
          <a:cs typeface="Arial"/>
        </a:defRPr>
      </a:lvl2pPr>
      <a:lvl3pPr marL="1143000" marR="0" indent="-2286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har char="•"/>
        <a:defRPr sz="2200">
          <a:solidFill>
            <a:srgbClr val="000000"/>
          </a:solidFill>
          <a:latin typeface="Arial"/>
          <a:ea typeface="ＭＳ Ｐゴシック" pitchFamily="-97" charset="-128"/>
          <a:cs typeface="Arial"/>
        </a:defRPr>
      </a:lvl3pPr>
      <a:lvl4pPr marL="1600200" marR="0" indent="-2286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defRPr sz="1800">
          <a:solidFill>
            <a:srgbClr val="000000"/>
          </a:solidFill>
          <a:latin typeface="Arial"/>
          <a:ea typeface="ＭＳ Ｐゴシック" pitchFamily="-97" charset="-128"/>
          <a:cs typeface="Arial"/>
        </a:defRPr>
      </a:lvl4pPr>
      <a:lvl5pPr marL="2057400" marR="0" indent="-2286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Char char="»"/>
        <a:defRPr sz="1800">
          <a:solidFill>
            <a:srgbClr val="000000"/>
          </a:solidFill>
          <a:latin typeface="Arial"/>
          <a:ea typeface="ＭＳ Ｐゴシック" pitchFamily="-97" charset="-128"/>
          <a:cs typeface="Arial"/>
        </a:defRPr>
      </a:lvl5pPr>
      <a:lvl6pPr marL="25146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97" charset="-128"/>
        </a:defRPr>
      </a:lvl6pPr>
      <a:lvl7pPr marL="29718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97" charset="-128"/>
        </a:defRPr>
      </a:lvl7pPr>
      <a:lvl8pPr marL="3429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97" charset="-128"/>
        </a:defRPr>
      </a:lvl8pPr>
      <a:lvl9pPr marL="38862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pitchFamily="-9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F9247D-432D-1748-A5A3-121276B4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- 1</a:t>
            </a:r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FB742829-A557-E84E-A672-4D9B38EC10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C806BE40-8246-6F46-93E1-8B400E56B9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F9DB03D8-6632-FB40-A816-D558522ECA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B16D21D0-8C2C-BA4B-AD11-EAE90533AA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98CD677E-1B84-AF48-BD34-FE9687ADA7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7548ED6F-BE1B-8D4C-9C9C-9C03338656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C4659891-8692-BF44-A7A0-84CF168CFE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B0CE6355-B6CB-0F4F-B008-4084802719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6" name="Text Placeholder 135">
            <a:extLst>
              <a:ext uri="{FF2B5EF4-FFF2-40B4-BE49-F238E27FC236}">
                <a16:creationId xmlns:a16="http://schemas.microsoft.com/office/drawing/2014/main" id="{1682CA3E-8760-FF4A-9D23-81B5B7155F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7" name="Text Placeholder 136">
            <a:extLst>
              <a:ext uri="{FF2B5EF4-FFF2-40B4-BE49-F238E27FC236}">
                <a16:creationId xmlns:a16="http://schemas.microsoft.com/office/drawing/2014/main" id="{7BCE661B-1795-D74A-915D-F75F54C2030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8" name="Text Placeholder 137">
            <a:extLst>
              <a:ext uri="{FF2B5EF4-FFF2-40B4-BE49-F238E27FC236}">
                <a16:creationId xmlns:a16="http://schemas.microsoft.com/office/drawing/2014/main" id="{91BF6752-A147-BC47-BC4B-C7587B742C9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D384C847-1BF9-CD4A-B91F-8C4BE7C9E2D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2F019921-3203-2245-BEE7-839FA583305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789AE3B9-62ED-2447-B497-FA7097487AE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2" name="Text Placeholder 141">
            <a:extLst>
              <a:ext uri="{FF2B5EF4-FFF2-40B4-BE49-F238E27FC236}">
                <a16:creationId xmlns:a16="http://schemas.microsoft.com/office/drawing/2014/main" id="{FD356AE3-933E-FD4B-9AB7-9AC8A32AE22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3" name="Text Placeholder 142">
            <a:extLst>
              <a:ext uri="{FF2B5EF4-FFF2-40B4-BE49-F238E27FC236}">
                <a16:creationId xmlns:a16="http://schemas.microsoft.com/office/drawing/2014/main" id="{56DCB9AE-BB03-684D-BA6E-7ECA14046E0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" name="Text Placeholder 143">
            <a:extLst>
              <a:ext uri="{FF2B5EF4-FFF2-40B4-BE49-F238E27FC236}">
                <a16:creationId xmlns:a16="http://schemas.microsoft.com/office/drawing/2014/main" id="{0399E614-2544-6E48-A669-9EA99565257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5" name="Text Placeholder 144">
            <a:extLst>
              <a:ext uri="{FF2B5EF4-FFF2-40B4-BE49-F238E27FC236}">
                <a16:creationId xmlns:a16="http://schemas.microsoft.com/office/drawing/2014/main" id="{1745F917-EF72-174D-A18A-503E7A3C64F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6" name="Text Placeholder 145">
            <a:extLst>
              <a:ext uri="{FF2B5EF4-FFF2-40B4-BE49-F238E27FC236}">
                <a16:creationId xmlns:a16="http://schemas.microsoft.com/office/drawing/2014/main" id="{2F0C4645-FACB-B548-B61C-8B5C0B7E1B4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7" name="Text Placeholder 146">
            <a:extLst>
              <a:ext uri="{FF2B5EF4-FFF2-40B4-BE49-F238E27FC236}">
                <a16:creationId xmlns:a16="http://schemas.microsoft.com/office/drawing/2014/main" id="{E31DCFCF-5C18-FF4B-8254-5C733E1916F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8" name="Text Placeholder 147">
            <a:extLst>
              <a:ext uri="{FF2B5EF4-FFF2-40B4-BE49-F238E27FC236}">
                <a16:creationId xmlns:a16="http://schemas.microsoft.com/office/drawing/2014/main" id="{9EA72FF0-74D5-2B40-8620-FF20A23C41F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9" name="Text Placeholder 148">
            <a:extLst>
              <a:ext uri="{FF2B5EF4-FFF2-40B4-BE49-F238E27FC236}">
                <a16:creationId xmlns:a16="http://schemas.microsoft.com/office/drawing/2014/main" id="{88B85E92-77C8-104C-90FA-1D5073D53B1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0" name="Text Placeholder 149">
            <a:extLst>
              <a:ext uri="{FF2B5EF4-FFF2-40B4-BE49-F238E27FC236}">
                <a16:creationId xmlns:a16="http://schemas.microsoft.com/office/drawing/2014/main" id="{5720C3DD-A2C2-654E-AE09-E4232B8A184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A70845D2-8901-CF44-AD02-72E05C2B4E9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F2761319-D657-4D41-8014-0B9969795BE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E513B673-0C1C-FE4C-B34A-16C4A7E230E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4" name="Text Placeholder 153">
            <a:extLst>
              <a:ext uri="{FF2B5EF4-FFF2-40B4-BE49-F238E27FC236}">
                <a16:creationId xmlns:a16="http://schemas.microsoft.com/office/drawing/2014/main" id="{ABF1C829-2556-AA4F-A055-76CA67BA53D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5" name="Text Placeholder 154">
            <a:extLst>
              <a:ext uri="{FF2B5EF4-FFF2-40B4-BE49-F238E27FC236}">
                <a16:creationId xmlns:a16="http://schemas.microsoft.com/office/drawing/2014/main" id="{9B21D3B4-BDCF-7549-82C0-D6F5ACEF3C2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6" name="Text Placeholder 155">
            <a:extLst>
              <a:ext uri="{FF2B5EF4-FFF2-40B4-BE49-F238E27FC236}">
                <a16:creationId xmlns:a16="http://schemas.microsoft.com/office/drawing/2014/main" id="{14FB15ED-40C9-FD40-BC42-EA2C85324F1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7" name="Text Placeholder 156">
            <a:extLst>
              <a:ext uri="{FF2B5EF4-FFF2-40B4-BE49-F238E27FC236}">
                <a16:creationId xmlns:a16="http://schemas.microsoft.com/office/drawing/2014/main" id="{A1AEA8A6-E124-6641-851F-9BAF095A2D5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8" name="Text Placeholder 157">
            <a:extLst>
              <a:ext uri="{FF2B5EF4-FFF2-40B4-BE49-F238E27FC236}">
                <a16:creationId xmlns:a16="http://schemas.microsoft.com/office/drawing/2014/main" id="{4F4FEA22-1F47-3841-99B5-5C3C3D52746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9" name="Text Placeholder 158">
            <a:extLst>
              <a:ext uri="{FF2B5EF4-FFF2-40B4-BE49-F238E27FC236}">
                <a16:creationId xmlns:a16="http://schemas.microsoft.com/office/drawing/2014/main" id="{DC6402D3-97EF-A94C-ADD1-124EBBA0CC4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0" name="Text Placeholder 159">
            <a:extLst>
              <a:ext uri="{FF2B5EF4-FFF2-40B4-BE49-F238E27FC236}">
                <a16:creationId xmlns:a16="http://schemas.microsoft.com/office/drawing/2014/main" id="{67BA06DE-D9A6-D04D-86C8-12789067E53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1" name="Text Placeholder 160">
            <a:extLst>
              <a:ext uri="{FF2B5EF4-FFF2-40B4-BE49-F238E27FC236}">
                <a16:creationId xmlns:a16="http://schemas.microsoft.com/office/drawing/2014/main" id="{D9CE29D1-59A7-954A-A57B-B7A11E6253E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2" name="Text Placeholder 161">
            <a:extLst>
              <a:ext uri="{FF2B5EF4-FFF2-40B4-BE49-F238E27FC236}">
                <a16:creationId xmlns:a16="http://schemas.microsoft.com/office/drawing/2014/main" id="{9AD8FF8D-014D-CF45-B605-C532FCAAA5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" name="Text Placeholder 162">
            <a:extLst>
              <a:ext uri="{FF2B5EF4-FFF2-40B4-BE49-F238E27FC236}">
                <a16:creationId xmlns:a16="http://schemas.microsoft.com/office/drawing/2014/main" id="{B20DBB99-CB24-BE4F-9A9C-11378DA2E5A7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4" name="Text Placeholder 163">
            <a:extLst>
              <a:ext uri="{FF2B5EF4-FFF2-40B4-BE49-F238E27FC236}">
                <a16:creationId xmlns:a16="http://schemas.microsoft.com/office/drawing/2014/main" id="{04B1EED1-1DD0-A248-A94F-1A0FBCE88E2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5" name="Text Placeholder 164">
            <a:extLst>
              <a:ext uri="{FF2B5EF4-FFF2-40B4-BE49-F238E27FC236}">
                <a16:creationId xmlns:a16="http://schemas.microsoft.com/office/drawing/2014/main" id="{2AD9D82F-2D7D-024E-8006-FF746FC144DA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D0FA9F01-175E-0B45-8A47-947EFB6815D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7" name="Text Placeholder 166">
            <a:extLst>
              <a:ext uri="{FF2B5EF4-FFF2-40B4-BE49-F238E27FC236}">
                <a16:creationId xmlns:a16="http://schemas.microsoft.com/office/drawing/2014/main" id="{865AA67B-583F-424A-BE5A-8514EBC6EA1B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741A8DDF-3A32-EE42-8DA2-5B63EA753A7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2" name="Freeform: Shape 4" title="magnifying glass icon">
            <a:extLst>
              <a:ext uri="{FF2B5EF4-FFF2-40B4-BE49-F238E27FC236}">
                <a16:creationId xmlns:a16="http://schemas.microsoft.com/office/drawing/2014/main" id="{5D166978-3718-5147-B939-C93DE7EAB5CD}"/>
              </a:ext>
            </a:extLst>
          </p:cNvPr>
          <p:cNvSpPr>
            <a:spLocks/>
          </p:cNvSpPr>
          <p:nvPr/>
        </p:nvSpPr>
        <p:spPr bwMode="auto">
          <a:xfrm>
            <a:off x="6269475" y="1220929"/>
            <a:ext cx="390525" cy="398463"/>
          </a:xfrm>
          <a:custGeom>
            <a:avLst/>
            <a:gdLst>
              <a:gd name="T0" fmla="*/ 388767 w 391122"/>
              <a:gd name="T1" fmla="*/ 372532 h 398502"/>
              <a:gd name="T2" fmla="*/ 286928 w 391122"/>
              <a:gd name="T3" fmla="*/ 259623 h 398502"/>
              <a:gd name="T4" fmla="*/ 320136 w 391122"/>
              <a:gd name="T5" fmla="*/ 162212 h 398502"/>
              <a:gd name="T6" fmla="*/ 162211 w 391122"/>
              <a:gd name="T7" fmla="*/ 4287 h 398502"/>
              <a:gd name="T8" fmla="*/ 4287 w 391122"/>
              <a:gd name="T9" fmla="*/ 162212 h 398502"/>
              <a:gd name="T10" fmla="*/ 162211 w 391122"/>
              <a:gd name="T11" fmla="*/ 320136 h 398502"/>
              <a:gd name="T12" fmla="*/ 262575 w 391122"/>
              <a:gd name="T13" fmla="*/ 283976 h 398502"/>
              <a:gd name="T14" fmla="*/ 362938 w 391122"/>
              <a:gd name="T15" fmla="*/ 395409 h 398502"/>
              <a:gd name="T16" fmla="*/ 388767 w 391122"/>
              <a:gd name="T17" fmla="*/ 372532 h 398502"/>
              <a:gd name="T18" fmla="*/ 162211 w 391122"/>
              <a:gd name="T19" fmla="*/ 286190 h 398502"/>
              <a:gd name="T20" fmla="*/ 38971 w 391122"/>
              <a:gd name="T21" fmla="*/ 162950 h 398502"/>
              <a:gd name="T22" fmla="*/ 162211 w 391122"/>
              <a:gd name="T23" fmla="*/ 39709 h 398502"/>
              <a:gd name="T24" fmla="*/ 285452 w 391122"/>
              <a:gd name="T25" fmla="*/ 162950 h 398502"/>
              <a:gd name="T26" fmla="*/ 162211 w 391122"/>
              <a:gd name="T27" fmla="*/ 286190 h 3985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122" h="398502">
                <a:moveTo>
                  <a:pt x="388767" y="372532"/>
                </a:moveTo>
                <a:lnTo>
                  <a:pt x="286928" y="259623"/>
                </a:lnTo>
                <a:cubicBezTo>
                  <a:pt x="307591" y="233056"/>
                  <a:pt x="320136" y="199110"/>
                  <a:pt x="320136" y="162212"/>
                </a:cubicBezTo>
                <a:cubicBezTo>
                  <a:pt x="320136" y="75132"/>
                  <a:pt x="249291" y="4287"/>
                  <a:pt x="162211" y="4287"/>
                </a:cubicBezTo>
                <a:cubicBezTo>
                  <a:pt x="75131" y="4287"/>
                  <a:pt x="4287" y="75132"/>
                  <a:pt x="4287" y="162212"/>
                </a:cubicBezTo>
                <a:cubicBezTo>
                  <a:pt x="4287" y="249292"/>
                  <a:pt x="75131" y="320136"/>
                  <a:pt x="162211" y="320136"/>
                </a:cubicBezTo>
                <a:cubicBezTo>
                  <a:pt x="200586" y="320136"/>
                  <a:pt x="235270" y="306853"/>
                  <a:pt x="262575" y="283976"/>
                </a:cubicBezTo>
                <a:lnTo>
                  <a:pt x="362938" y="395409"/>
                </a:lnTo>
                <a:lnTo>
                  <a:pt x="388767" y="372532"/>
                </a:lnTo>
                <a:close/>
                <a:moveTo>
                  <a:pt x="162211" y="286190"/>
                </a:moveTo>
                <a:cubicBezTo>
                  <a:pt x="94318" y="286190"/>
                  <a:pt x="38971" y="230843"/>
                  <a:pt x="38971" y="162950"/>
                </a:cubicBezTo>
                <a:cubicBezTo>
                  <a:pt x="38971" y="95057"/>
                  <a:pt x="94318" y="39709"/>
                  <a:pt x="162211" y="39709"/>
                </a:cubicBezTo>
                <a:cubicBezTo>
                  <a:pt x="230104" y="39709"/>
                  <a:pt x="285452" y="95057"/>
                  <a:pt x="285452" y="162950"/>
                </a:cubicBezTo>
                <a:cubicBezTo>
                  <a:pt x="285452" y="230843"/>
                  <a:pt x="230104" y="286190"/>
                  <a:pt x="162211" y="28619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243" name="Group 66" title="question mark icon">
            <a:extLst>
              <a:ext uri="{FF2B5EF4-FFF2-40B4-BE49-F238E27FC236}">
                <a16:creationId xmlns:a16="http://schemas.microsoft.com/office/drawing/2014/main" id="{A754CD79-799D-3F4F-9906-87334608F064}"/>
              </a:ext>
            </a:extLst>
          </p:cNvPr>
          <p:cNvGrpSpPr>
            <a:grpSpLocks/>
          </p:cNvGrpSpPr>
          <p:nvPr/>
        </p:nvGrpSpPr>
        <p:grpSpPr bwMode="auto">
          <a:xfrm>
            <a:off x="2235320" y="1282546"/>
            <a:ext cx="398463" cy="398463"/>
            <a:chOff x="3257449" y="3657476"/>
            <a:chExt cx="398502" cy="398502"/>
          </a:xfrm>
          <a:solidFill>
            <a:schemeClr val="accent5">
              <a:lumMod val="50000"/>
            </a:schemeClr>
          </a:solidFill>
        </p:grpSpPr>
        <p:sp>
          <p:nvSpPr>
            <p:cNvPr id="244" name="Freeform: Shape 5">
              <a:extLst>
                <a:ext uri="{FF2B5EF4-FFF2-40B4-BE49-F238E27FC236}">
                  <a16:creationId xmlns:a16="http://schemas.microsoft.com/office/drawing/2014/main" id="{FE23F383-C62D-624C-AC6B-61525C23EC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800" y="3723383"/>
              <a:ext cx="169732" cy="191871"/>
            </a:xfrm>
            <a:custGeom>
              <a:avLst/>
              <a:gdLst>
                <a:gd name="T0" fmla="*/ 60882 w 169732"/>
                <a:gd name="T1" fmla="*/ 190026 h 191871"/>
                <a:gd name="T2" fmla="*/ 66786 w 169732"/>
                <a:gd name="T3" fmla="*/ 150176 h 191871"/>
                <a:gd name="T4" fmla="*/ 88925 w 169732"/>
                <a:gd name="T5" fmla="*/ 120658 h 191871"/>
                <a:gd name="T6" fmla="*/ 110326 w 169732"/>
                <a:gd name="T7" fmla="*/ 97043 h 191871"/>
                <a:gd name="T8" fmla="*/ 115492 w 169732"/>
                <a:gd name="T9" fmla="*/ 77855 h 191871"/>
                <a:gd name="T10" fmla="*/ 87449 w 169732"/>
                <a:gd name="T11" fmla="*/ 47599 h 191871"/>
                <a:gd name="T12" fmla="*/ 66048 w 169732"/>
                <a:gd name="T13" fmla="*/ 55716 h 191871"/>
                <a:gd name="T14" fmla="*/ 57930 w 169732"/>
                <a:gd name="T15" fmla="*/ 77855 h 191871"/>
                <a:gd name="T16" fmla="*/ 5535 w 169732"/>
                <a:gd name="T17" fmla="*/ 77855 h 191871"/>
                <a:gd name="T18" fmla="*/ 27674 w 169732"/>
                <a:gd name="T19" fmla="*/ 24722 h 191871"/>
                <a:gd name="T20" fmla="*/ 87449 w 169732"/>
                <a:gd name="T21" fmla="*/ 5535 h 191871"/>
                <a:gd name="T22" fmla="*/ 146486 w 169732"/>
                <a:gd name="T23" fmla="*/ 23984 h 191871"/>
                <a:gd name="T24" fmla="*/ 167887 w 169732"/>
                <a:gd name="T25" fmla="*/ 75642 h 191871"/>
                <a:gd name="T26" fmla="*/ 161246 w 169732"/>
                <a:gd name="T27" fmla="*/ 104422 h 191871"/>
                <a:gd name="T28" fmla="*/ 137631 w 169732"/>
                <a:gd name="T29" fmla="*/ 134679 h 191871"/>
                <a:gd name="T30" fmla="*/ 122871 w 169732"/>
                <a:gd name="T31" fmla="*/ 148700 h 191871"/>
                <a:gd name="T32" fmla="*/ 107374 w 169732"/>
                <a:gd name="T33" fmla="*/ 178957 h 191871"/>
                <a:gd name="T34" fmla="*/ 106636 w 169732"/>
                <a:gd name="T35" fmla="*/ 190026 h 191871"/>
                <a:gd name="T36" fmla="*/ 60882 w 169732"/>
                <a:gd name="T37" fmla="*/ 190026 h 1918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69732" h="191871">
                  <a:moveTo>
                    <a:pt x="60882" y="190026"/>
                  </a:moveTo>
                  <a:cubicBezTo>
                    <a:pt x="60882" y="173053"/>
                    <a:pt x="63096" y="159770"/>
                    <a:pt x="66786" y="150176"/>
                  </a:cubicBezTo>
                  <a:cubicBezTo>
                    <a:pt x="71214" y="140583"/>
                    <a:pt x="78593" y="130251"/>
                    <a:pt x="88925" y="120658"/>
                  </a:cubicBezTo>
                  <a:cubicBezTo>
                    <a:pt x="99994" y="111064"/>
                    <a:pt x="107374" y="102946"/>
                    <a:pt x="110326" y="97043"/>
                  </a:cubicBezTo>
                  <a:cubicBezTo>
                    <a:pt x="114016" y="91139"/>
                    <a:pt x="115492" y="84497"/>
                    <a:pt x="115492" y="77855"/>
                  </a:cubicBezTo>
                  <a:cubicBezTo>
                    <a:pt x="115492" y="57930"/>
                    <a:pt x="105898" y="47599"/>
                    <a:pt x="87449" y="47599"/>
                  </a:cubicBezTo>
                  <a:cubicBezTo>
                    <a:pt x="78593" y="47599"/>
                    <a:pt x="71214" y="50551"/>
                    <a:pt x="66048" y="55716"/>
                  </a:cubicBezTo>
                  <a:cubicBezTo>
                    <a:pt x="60882" y="60882"/>
                    <a:pt x="57930" y="68262"/>
                    <a:pt x="57930" y="77855"/>
                  </a:cubicBezTo>
                  <a:lnTo>
                    <a:pt x="5535" y="77855"/>
                  </a:lnTo>
                  <a:cubicBezTo>
                    <a:pt x="5535" y="54978"/>
                    <a:pt x="12914" y="37267"/>
                    <a:pt x="27674" y="24722"/>
                  </a:cubicBezTo>
                  <a:cubicBezTo>
                    <a:pt x="42433" y="12176"/>
                    <a:pt x="62358" y="5535"/>
                    <a:pt x="87449" y="5535"/>
                  </a:cubicBezTo>
                  <a:cubicBezTo>
                    <a:pt x="113278" y="5535"/>
                    <a:pt x="132465" y="11438"/>
                    <a:pt x="146486" y="23984"/>
                  </a:cubicBezTo>
                  <a:cubicBezTo>
                    <a:pt x="160508" y="36529"/>
                    <a:pt x="167887" y="53503"/>
                    <a:pt x="167887" y="75642"/>
                  </a:cubicBezTo>
                  <a:cubicBezTo>
                    <a:pt x="167887" y="85973"/>
                    <a:pt x="165673" y="95567"/>
                    <a:pt x="161246" y="104422"/>
                  </a:cubicBezTo>
                  <a:cubicBezTo>
                    <a:pt x="156818" y="113278"/>
                    <a:pt x="148700" y="123609"/>
                    <a:pt x="137631" y="134679"/>
                  </a:cubicBezTo>
                  <a:lnTo>
                    <a:pt x="122871" y="148700"/>
                  </a:lnTo>
                  <a:cubicBezTo>
                    <a:pt x="114016" y="157556"/>
                    <a:pt x="108112" y="167887"/>
                    <a:pt x="107374" y="178957"/>
                  </a:cubicBezTo>
                  <a:lnTo>
                    <a:pt x="106636" y="190026"/>
                  </a:lnTo>
                  <a:lnTo>
                    <a:pt x="60882" y="1900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" name="Freeform: Shape 6">
              <a:extLst>
                <a:ext uri="{FF2B5EF4-FFF2-40B4-BE49-F238E27FC236}">
                  <a16:creationId xmlns:a16="http://schemas.microsoft.com/office/drawing/2014/main" id="{8E4D95AD-7A58-3745-B3EA-6F3587F700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148" y="3938869"/>
              <a:ext cx="51658" cy="51658"/>
            </a:xfrm>
            <a:custGeom>
              <a:avLst/>
              <a:gdLst>
                <a:gd name="T0" fmla="*/ 5535 w 51657"/>
                <a:gd name="T1" fmla="*/ 5535 h 51657"/>
                <a:gd name="T2" fmla="*/ 51290 w 51657"/>
                <a:gd name="T3" fmla="*/ 5535 h 51657"/>
                <a:gd name="T4" fmla="*/ 51290 w 51657"/>
                <a:gd name="T5" fmla="*/ 51290 h 51657"/>
                <a:gd name="T6" fmla="*/ 5535 w 51657"/>
                <a:gd name="T7" fmla="*/ 51290 h 516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657" h="51657">
                  <a:moveTo>
                    <a:pt x="5535" y="5535"/>
                  </a:moveTo>
                  <a:lnTo>
                    <a:pt x="51289" y="5535"/>
                  </a:lnTo>
                  <a:lnTo>
                    <a:pt x="51289" y="51289"/>
                  </a:lnTo>
                  <a:lnTo>
                    <a:pt x="5535" y="51289"/>
                  </a:lnTo>
                  <a:lnTo>
                    <a:pt x="5535" y="55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0" name="Freeform: Shape 7">
              <a:extLst>
                <a:ext uri="{FF2B5EF4-FFF2-40B4-BE49-F238E27FC236}">
                  <a16:creationId xmlns:a16="http://schemas.microsoft.com/office/drawing/2014/main" id="{287397AC-88BF-3B48-A028-223479761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449" y="3657476"/>
              <a:ext cx="398502" cy="398502"/>
            </a:xfrm>
            <a:custGeom>
              <a:avLst/>
              <a:gdLst>
                <a:gd name="T0" fmla="*/ 400575 w 398502"/>
                <a:gd name="T1" fmla="*/ 400575 h 398502"/>
                <a:gd name="T2" fmla="*/ 4287 w 398502"/>
                <a:gd name="T3" fmla="*/ 400575 h 398502"/>
                <a:gd name="T4" fmla="*/ 4287 w 398502"/>
                <a:gd name="T5" fmla="*/ 4287 h 398502"/>
                <a:gd name="T6" fmla="*/ 400575 w 398502"/>
                <a:gd name="T7" fmla="*/ 4287 h 398502"/>
                <a:gd name="T8" fmla="*/ 400575 w 398502"/>
                <a:gd name="T9" fmla="*/ 400575 h 398502"/>
                <a:gd name="T10" fmla="*/ 43399 w 398502"/>
                <a:gd name="T11" fmla="*/ 363677 h 398502"/>
                <a:gd name="T12" fmla="*/ 362201 w 398502"/>
                <a:gd name="T13" fmla="*/ 363677 h 398502"/>
                <a:gd name="T14" fmla="*/ 362201 w 398502"/>
                <a:gd name="T15" fmla="*/ 41185 h 398502"/>
                <a:gd name="T16" fmla="*/ 43399 w 398502"/>
                <a:gd name="T17" fmla="*/ 41185 h 398502"/>
                <a:gd name="T18" fmla="*/ 43399 w 398502"/>
                <a:gd name="T19" fmla="*/ 363677 h 3985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98502" h="398502">
                  <a:moveTo>
                    <a:pt x="400575" y="400575"/>
                  </a:moveTo>
                  <a:lnTo>
                    <a:pt x="4287" y="400575"/>
                  </a:lnTo>
                  <a:lnTo>
                    <a:pt x="4287" y="4287"/>
                  </a:lnTo>
                  <a:lnTo>
                    <a:pt x="400575" y="4287"/>
                  </a:lnTo>
                  <a:lnTo>
                    <a:pt x="400575" y="400575"/>
                  </a:lnTo>
                  <a:close/>
                  <a:moveTo>
                    <a:pt x="43399" y="363677"/>
                  </a:moveTo>
                  <a:lnTo>
                    <a:pt x="362201" y="363677"/>
                  </a:lnTo>
                  <a:lnTo>
                    <a:pt x="362201" y="41185"/>
                  </a:lnTo>
                  <a:lnTo>
                    <a:pt x="43399" y="41185"/>
                  </a:lnTo>
                  <a:lnTo>
                    <a:pt x="43399" y="3636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737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254" name="Group 68" title="check mark icon">
            <a:extLst>
              <a:ext uri="{FF2B5EF4-FFF2-40B4-BE49-F238E27FC236}">
                <a16:creationId xmlns:a16="http://schemas.microsoft.com/office/drawing/2014/main" id="{1053195D-E21C-4A4B-9971-69AE39EECBD4}"/>
              </a:ext>
            </a:extLst>
          </p:cNvPr>
          <p:cNvGrpSpPr>
            <a:grpSpLocks/>
          </p:cNvGrpSpPr>
          <p:nvPr/>
        </p:nvGrpSpPr>
        <p:grpSpPr bwMode="auto">
          <a:xfrm rot="243140">
            <a:off x="226884" y="1357890"/>
            <a:ext cx="404813" cy="406400"/>
            <a:chOff x="3761709" y="4826643"/>
            <a:chExt cx="405882" cy="405882"/>
          </a:xfrm>
          <a:solidFill>
            <a:schemeClr val="accent6">
              <a:lumMod val="50000"/>
            </a:schemeClr>
          </a:solidFill>
        </p:grpSpPr>
        <p:sp>
          <p:nvSpPr>
            <p:cNvPr id="255" name="Freeform: Shape 16">
              <a:extLst>
                <a:ext uri="{FF2B5EF4-FFF2-40B4-BE49-F238E27FC236}">
                  <a16:creationId xmlns:a16="http://schemas.microsoft.com/office/drawing/2014/main" id="{420191EC-61A0-D245-BE88-A57D01DD10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1709" y="4826643"/>
              <a:ext cx="405882" cy="405882"/>
            </a:xfrm>
            <a:custGeom>
              <a:avLst/>
              <a:gdLst>
                <a:gd name="T0" fmla="*/ 401824 w 405881"/>
                <a:gd name="T1" fmla="*/ 401824 h 405881"/>
                <a:gd name="T2" fmla="*/ 5535 w 405881"/>
                <a:gd name="T3" fmla="*/ 401824 h 405881"/>
                <a:gd name="T4" fmla="*/ 5535 w 405881"/>
                <a:gd name="T5" fmla="*/ 5535 h 405881"/>
                <a:gd name="T6" fmla="*/ 401824 w 405881"/>
                <a:gd name="T7" fmla="*/ 5535 h 405881"/>
                <a:gd name="T8" fmla="*/ 401824 w 405881"/>
                <a:gd name="T9" fmla="*/ 401824 h 405881"/>
                <a:gd name="T10" fmla="*/ 43909 w 405881"/>
                <a:gd name="T11" fmla="*/ 364926 h 405881"/>
                <a:gd name="T12" fmla="*/ 362712 w 405881"/>
                <a:gd name="T13" fmla="*/ 364926 h 405881"/>
                <a:gd name="T14" fmla="*/ 362712 w 405881"/>
                <a:gd name="T15" fmla="*/ 42433 h 405881"/>
                <a:gd name="T16" fmla="*/ 43909 w 405881"/>
                <a:gd name="T17" fmla="*/ 42433 h 405881"/>
                <a:gd name="T18" fmla="*/ 43909 w 405881"/>
                <a:gd name="T19" fmla="*/ 364926 h 4058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5881" h="405881">
                  <a:moveTo>
                    <a:pt x="401823" y="401823"/>
                  </a:moveTo>
                  <a:lnTo>
                    <a:pt x="5535" y="401823"/>
                  </a:lnTo>
                  <a:lnTo>
                    <a:pt x="5535" y="5535"/>
                  </a:lnTo>
                  <a:lnTo>
                    <a:pt x="401823" y="5535"/>
                  </a:lnTo>
                  <a:lnTo>
                    <a:pt x="401823" y="401823"/>
                  </a:lnTo>
                  <a:close/>
                  <a:moveTo>
                    <a:pt x="43909" y="364925"/>
                  </a:moveTo>
                  <a:lnTo>
                    <a:pt x="362711" y="364925"/>
                  </a:lnTo>
                  <a:lnTo>
                    <a:pt x="362711" y="42433"/>
                  </a:lnTo>
                  <a:lnTo>
                    <a:pt x="43909" y="42433"/>
                  </a:lnTo>
                  <a:lnTo>
                    <a:pt x="43909" y="3649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" name="Freeform: Shape 17">
              <a:extLst>
                <a:ext uri="{FF2B5EF4-FFF2-40B4-BE49-F238E27FC236}">
                  <a16:creationId xmlns:a16="http://schemas.microsoft.com/office/drawing/2014/main" id="{27152FDE-622B-8A4A-8DA0-349F72685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292" y="4919627"/>
              <a:ext cx="258288" cy="221390"/>
            </a:xfrm>
            <a:custGeom>
              <a:avLst/>
              <a:gdLst>
                <a:gd name="T0" fmla="*/ 75642 w 258288"/>
                <a:gd name="T1" fmla="*/ 215855 h 221390"/>
                <a:gd name="T2" fmla="*/ 5535 w 258288"/>
                <a:gd name="T3" fmla="*/ 145748 h 221390"/>
                <a:gd name="T4" fmla="*/ 33577 w 258288"/>
                <a:gd name="T5" fmla="*/ 117706 h 221390"/>
                <a:gd name="T6" fmla="*/ 75642 w 258288"/>
                <a:gd name="T7" fmla="*/ 159770 h 221390"/>
                <a:gd name="T8" fmla="*/ 229877 w 258288"/>
                <a:gd name="T9" fmla="*/ 5535 h 221390"/>
                <a:gd name="T10" fmla="*/ 257919 w 258288"/>
                <a:gd name="T11" fmla="*/ 33577 h 221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8288" h="221390">
                  <a:moveTo>
                    <a:pt x="75642" y="215855"/>
                  </a:moveTo>
                  <a:lnTo>
                    <a:pt x="5535" y="145748"/>
                  </a:lnTo>
                  <a:lnTo>
                    <a:pt x="33577" y="117706"/>
                  </a:lnTo>
                  <a:lnTo>
                    <a:pt x="75642" y="159770"/>
                  </a:lnTo>
                  <a:lnTo>
                    <a:pt x="229877" y="5535"/>
                  </a:lnTo>
                  <a:lnTo>
                    <a:pt x="257919" y="33577"/>
                  </a:lnTo>
                  <a:lnTo>
                    <a:pt x="75642" y="21585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66" name="Freeform: Shape 22" title="star icon">
            <a:extLst>
              <a:ext uri="{FF2B5EF4-FFF2-40B4-BE49-F238E27FC236}">
                <a16:creationId xmlns:a16="http://schemas.microsoft.com/office/drawing/2014/main" id="{6417F596-7130-A94D-8DD6-0320AC9FD9D7}"/>
              </a:ext>
            </a:extLst>
          </p:cNvPr>
          <p:cNvSpPr>
            <a:spLocks/>
          </p:cNvSpPr>
          <p:nvPr/>
        </p:nvSpPr>
        <p:spPr bwMode="auto">
          <a:xfrm>
            <a:off x="8206826" y="1289877"/>
            <a:ext cx="620712" cy="590550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68" name="Freeform: Shape 27" title="envelope icon">
            <a:extLst>
              <a:ext uri="{FF2B5EF4-FFF2-40B4-BE49-F238E27FC236}">
                <a16:creationId xmlns:a16="http://schemas.microsoft.com/office/drawing/2014/main" id="{57A3A7A8-34FC-144F-8C96-8DDA5F3D1A79}"/>
              </a:ext>
            </a:extLst>
          </p:cNvPr>
          <p:cNvSpPr>
            <a:spLocks/>
          </p:cNvSpPr>
          <p:nvPr/>
        </p:nvSpPr>
        <p:spPr bwMode="auto">
          <a:xfrm rot="296950">
            <a:off x="4223338" y="1451594"/>
            <a:ext cx="428215" cy="312004"/>
          </a:xfrm>
          <a:custGeom>
            <a:avLst/>
            <a:gdLst>
              <a:gd name="T0" fmla="*/ 4287 w 538715"/>
              <a:gd name="T1" fmla="*/ 391719 h 391122"/>
              <a:gd name="T2" fmla="*/ 4287 w 538715"/>
              <a:gd name="T3" fmla="*/ 4287 h 391122"/>
              <a:gd name="T4" fmla="*/ 540052 w 538715"/>
              <a:gd name="T5" fmla="*/ 4287 h 391122"/>
              <a:gd name="T6" fmla="*/ 540052 w 538715"/>
              <a:gd name="T7" fmla="*/ 391719 h 391122"/>
              <a:gd name="T8" fmla="*/ 4287 w 538715"/>
              <a:gd name="T9" fmla="*/ 391719 h 391122"/>
              <a:gd name="T10" fmla="*/ 482490 w 538715"/>
              <a:gd name="T11" fmla="*/ 357773 h 391122"/>
              <a:gd name="T12" fmla="*/ 353346 w 538715"/>
              <a:gd name="T13" fmla="*/ 232319 h 391122"/>
              <a:gd name="T14" fmla="*/ 377699 w 538715"/>
              <a:gd name="T15" fmla="*/ 208704 h 391122"/>
              <a:gd name="T16" fmla="*/ 506843 w 538715"/>
              <a:gd name="T17" fmla="*/ 334158 h 391122"/>
              <a:gd name="T18" fmla="*/ 506843 w 538715"/>
              <a:gd name="T19" fmla="*/ 53731 h 391122"/>
              <a:gd name="T20" fmla="*/ 283239 w 538715"/>
              <a:gd name="T21" fmla="*/ 224939 h 391122"/>
              <a:gd name="T22" fmla="*/ 272908 w 538715"/>
              <a:gd name="T23" fmla="*/ 228629 h 391122"/>
              <a:gd name="T24" fmla="*/ 262575 w 538715"/>
              <a:gd name="T25" fmla="*/ 224939 h 391122"/>
              <a:gd name="T26" fmla="*/ 38233 w 538715"/>
              <a:gd name="T27" fmla="*/ 54468 h 391122"/>
              <a:gd name="T28" fmla="*/ 38233 w 538715"/>
              <a:gd name="T29" fmla="*/ 334896 h 391122"/>
              <a:gd name="T30" fmla="*/ 167377 w 538715"/>
              <a:gd name="T31" fmla="*/ 209441 h 391122"/>
              <a:gd name="T32" fmla="*/ 191730 w 538715"/>
              <a:gd name="T33" fmla="*/ 233056 h 391122"/>
              <a:gd name="T34" fmla="*/ 62586 w 538715"/>
              <a:gd name="T35" fmla="*/ 358511 h 391122"/>
              <a:gd name="T36" fmla="*/ 482490 w 538715"/>
              <a:gd name="T37" fmla="*/ 357773 h 391122"/>
              <a:gd name="T38" fmla="*/ 482490 w 538715"/>
              <a:gd name="T39" fmla="*/ 357773 h 391122"/>
              <a:gd name="T40" fmla="*/ 272170 w 538715"/>
              <a:gd name="T41" fmla="*/ 190992 h 391122"/>
              <a:gd name="T42" fmla="*/ 473635 w 538715"/>
              <a:gd name="T43" fmla="*/ 36758 h 391122"/>
              <a:gd name="T44" fmla="*/ 69966 w 538715"/>
              <a:gd name="T45" fmla="*/ 36758 h 391122"/>
              <a:gd name="T46" fmla="*/ 272170 w 538715"/>
              <a:gd name="T47" fmla="*/ 190992 h 3911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8715" h="391122">
                <a:moveTo>
                  <a:pt x="4287" y="391719"/>
                </a:moveTo>
                <a:lnTo>
                  <a:pt x="4287" y="4287"/>
                </a:lnTo>
                <a:lnTo>
                  <a:pt x="540051" y="4287"/>
                </a:lnTo>
                <a:lnTo>
                  <a:pt x="540051" y="391719"/>
                </a:lnTo>
                <a:lnTo>
                  <a:pt x="4287" y="391719"/>
                </a:lnTo>
                <a:close/>
                <a:moveTo>
                  <a:pt x="482489" y="357773"/>
                </a:moveTo>
                <a:lnTo>
                  <a:pt x="353345" y="232319"/>
                </a:lnTo>
                <a:lnTo>
                  <a:pt x="377698" y="208704"/>
                </a:lnTo>
                <a:lnTo>
                  <a:pt x="506842" y="334158"/>
                </a:lnTo>
                <a:lnTo>
                  <a:pt x="506842" y="53731"/>
                </a:lnTo>
                <a:lnTo>
                  <a:pt x="283238" y="224939"/>
                </a:lnTo>
                <a:cubicBezTo>
                  <a:pt x="280286" y="227153"/>
                  <a:pt x="276597" y="228629"/>
                  <a:pt x="272907" y="228629"/>
                </a:cubicBezTo>
                <a:cubicBezTo>
                  <a:pt x="269217" y="228629"/>
                  <a:pt x="265527" y="227153"/>
                  <a:pt x="262575" y="224939"/>
                </a:cubicBezTo>
                <a:lnTo>
                  <a:pt x="38233" y="54468"/>
                </a:lnTo>
                <a:lnTo>
                  <a:pt x="38233" y="334896"/>
                </a:lnTo>
                <a:lnTo>
                  <a:pt x="167377" y="209441"/>
                </a:lnTo>
                <a:lnTo>
                  <a:pt x="191730" y="233056"/>
                </a:lnTo>
                <a:lnTo>
                  <a:pt x="62586" y="358511"/>
                </a:lnTo>
                <a:lnTo>
                  <a:pt x="482489" y="357773"/>
                </a:lnTo>
                <a:close/>
                <a:moveTo>
                  <a:pt x="272169" y="190992"/>
                </a:moveTo>
                <a:lnTo>
                  <a:pt x="473634" y="36758"/>
                </a:lnTo>
                <a:lnTo>
                  <a:pt x="69966" y="36758"/>
                </a:lnTo>
                <a:lnTo>
                  <a:pt x="272169" y="190992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70" name="Freeform: Shape 46" title="hexagon icon">
            <a:extLst>
              <a:ext uri="{FF2B5EF4-FFF2-40B4-BE49-F238E27FC236}">
                <a16:creationId xmlns:a16="http://schemas.microsoft.com/office/drawing/2014/main" id="{5B23D317-AE70-CA42-ACCF-D0A28A4B7965}"/>
              </a:ext>
            </a:extLst>
          </p:cNvPr>
          <p:cNvSpPr>
            <a:spLocks/>
          </p:cNvSpPr>
          <p:nvPr/>
        </p:nvSpPr>
        <p:spPr bwMode="auto">
          <a:xfrm>
            <a:off x="10339151" y="1391243"/>
            <a:ext cx="406173" cy="473141"/>
          </a:xfrm>
          <a:custGeom>
            <a:avLst/>
            <a:gdLst>
              <a:gd name="T0" fmla="*/ 224201 w 442780"/>
              <a:gd name="T1" fmla="*/ 512747 h 516576"/>
              <a:gd name="T2" fmla="*/ 4287 w 442780"/>
              <a:gd name="T3" fmla="*/ 385817 h 516576"/>
              <a:gd name="T4" fmla="*/ 4287 w 442780"/>
              <a:gd name="T5" fmla="*/ 131955 h 516576"/>
              <a:gd name="T6" fmla="*/ 224201 w 442780"/>
              <a:gd name="T7" fmla="*/ 4287 h 516576"/>
              <a:gd name="T8" fmla="*/ 444115 w 442780"/>
              <a:gd name="T9" fmla="*/ 131217 h 516576"/>
              <a:gd name="T10" fmla="*/ 444115 w 442780"/>
              <a:gd name="T11" fmla="*/ 385079 h 516576"/>
              <a:gd name="T12" fmla="*/ 224201 w 442780"/>
              <a:gd name="T13" fmla="*/ 512747 h 516576"/>
              <a:gd name="T14" fmla="*/ 48565 w 442780"/>
              <a:gd name="T15" fmla="*/ 359988 h 516576"/>
              <a:gd name="T16" fmla="*/ 224201 w 442780"/>
              <a:gd name="T17" fmla="*/ 461827 h 516576"/>
              <a:gd name="T18" fmla="*/ 399837 w 442780"/>
              <a:gd name="T19" fmla="*/ 359988 h 516576"/>
              <a:gd name="T20" fmla="*/ 399837 w 442780"/>
              <a:gd name="T21" fmla="*/ 157046 h 516576"/>
              <a:gd name="T22" fmla="*/ 224201 w 442780"/>
              <a:gd name="T23" fmla="*/ 55206 h 516576"/>
              <a:gd name="T24" fmla="*/ 48565 w 442780"/>
              <a:gd name="T25" fmla="*/ 157046 h 516576"/>
              <a:gd name="T26" fmla="*/ 48565 w 442780"/>
              <a:gd name="T27" fmla="*/ 359988 h 51657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2780" h="516576">
                <a:moveTo>
                  <a:pt x="224201" y="512746"/>
                </a:moveTo>
                <a:lnTo>
                  <a:pt x="4287" y="385816"/>
                </a:lnTo>
                <a:lnTo>
                  <a:pt x="4287" y="131955"/>
                </a:lnTo>
                <a:lnTo>
                  <a:pt x="224201" y="4287"/>
                </a:lnTo>
                <a:lnTo>
                  <a:pt x="444115" y="131217"/>
                </a:lnTo>
                <a:lnTo>
                  <a:pt x="444115" y="385078"/>
                </a:lnTo>
                <a:lnTo>
                  <a:pt x="224201" y="512746"/>
                </a:lnTo>
                <a:close/>
                <a:moveTo>
                  <a:pt x="48565" y="359987"/>
                </a:moveTo>
                <a:lnTo>
                  <a:pt x="224201" y="461826"/>
                </a:lnTo>
                <a:lnTo>
                  <a:pt x="399837" y="359987"/>
                </a:lnTo>
                <a:lnTo>
                  <a:pt x="399837" y="157046"/>
                </a:lnTo>
                <a:lnTo>
                  <a:pt x="224201" y="55206"/>
                </a:lnTo>
                <a:lnTo>
                  <a:pt x="48565" y="157046"/>
                </a:lnTo>
                <a:lnTo>
                  <a:pt x="48565" y="359987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grpSp>
        <p:nvGrpSpPr>
          <p:cNvPr id="326" name="Group 68" title="check mark icon">
            <a:extLst>
              <a:ext uri="{FF2B5EF4-FFF2-40B4-BE49-F238E27FC236}">
                <a16:creationId xmlns:a16="http://schemas.microsoft.com/office/drawing/2014/main" id="{2662A854-0423-6942-9718-55C73E444996}"/>
              </a:ext>
            </a:extLst>
          </p:cNvPr>
          <p:cNvGrpSpPr>
            <a:grpSpLocks/>
          </p:cNvGrpSpPr>
          <p:nvPr/>
        </p:nvGrpSpPr>
        <p:grpSpPr bwMode="auto">
          <a:xfrm>
            <a:off x="10771847" y="4444733"/>
            <a:ext cx="506282" cy="508267"/>
            <a:chOff x="3761709" y="4826643"/>
            <a:chExt cx="405882" cy="405882"/>
          </a:xfrm>
        </p:grpSpPr>
        <p:sp>
          <p:nvSpPr>
            <p:cNvPr id="327" name="Freeform: Shape 16">
              <a:extLst>
                <a:ext uri="{FF2B5EF4-FFF2-40B4-BE49-F238E27FC236}">
                  <a16:creationId xmlns:a16="http://schemas.microsoft.com/office/drawing/2014/main" id="{D1CCD465-98CD-9746-8F48-C630AE156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1709" y="4826643"/>
              <a:ext cx="405882" cy="405882"/>
            </a:xfrm>
            <a:custGeom>
              <a:avLst/>
              <a:gdLst>
                <a:gd name="T0" fmla="*/ 401824 w 405881"/>
                <a:gd name="T1" fmla="*/ 401824 h 405881"/>
                <a:gd name="T2" fmla="*/ 5535 w 405881"/>
                <a:gd name="T3" fmla="*/ 401824 h 405881"/>
                <a:gd name="T4" fmla="*/ 5535 w 405881"/>
                <a:gd name="T5" fmla="*/ 5535 h 405881"/>
                <a:gd name="T6" fmla="*/ 401824 w 405881"/>
                <a:gd name="T7" fmla="*/ 5535 h 405881"/>
                <a:gd name="T8" fmla="*/ 401824 w 405881"/>
                <a:gd name="T9" fmla="*/ 401824 h 405881"/>
                <a:gd name="T10" fmla="*/ 43909 w 405881"/>
                <a:gd name="T11" fmla="*/ 364926 h 405881"/>
                <a:gd name="T12" fmla="*/ 362712 w 405881"/>
                <a:gd name="T13" fmla="*/ 364926 h 405881"/>
                <a:gd name="T14" fmla="*/ 362712 w 405881"/>
                <a:gd name="T15" fmla="*/ 42433 h 405881"/>
                <a:gd name="T16" fmla="*/ 43909 w 405881"/>
                <a:gd name="T17" fmla="*/ 42433 h 405881"/>
                <a:gd name="T18" fmla="*/ 43909 w 405881"/>
                <a:gd name="T19" fmla="*/ 364926 h 4058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5881" h="405881">
                  <a:moveTo>
                    <a:pt x="401823" y="401823"/>
                  </a:moveTo>
                  <a:lnTo>
                    <a:pt x="5535" y="401823"/>
                  </a:lnTo>
                  <a:lnTo>
                    <a:pt x="5535" y="5535"/>
                  </a:lnTo>
                  <a:lnTo>
                    <a:pt x="401823" y="5535"/>
                  </a:lnTo>
                  <a:lnTo>
                    <a:pt x="401823" y="401823"/>
                  </a:lnTo>
                  <a:close/>
                  <a:moveTo>
                    <a:pt x="43909" y="364925"/>
                  </a:moveTo>
                  <a:lnTo>
                    <a:pt x="362711" y="364925"/>
                  </a:lnTo>
                  <a:lnTo>
                    <a:pt x="362711" y="42433"/>
                  </a:lnTo>
                  <a:lnTo>
                    <a:pt x="43909" y="42433"/>
                  </a:lnTo>
                  <a:lnTo>
                    <a:pt x="43909" y="3649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28" name="Freeform: Shape 17">
              <a:extLst>
                <a:ext uri="{FF2B5EF4-FFF2-40B4-BE49-F238E27FC236}">
                  <a16:creationId xmlns:a16="http://schemas.microsoft.com/office/drawing/2014/main" id="{1D14B14B-9E64-CB4B-A3AD-2EBC373D4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292" y="4919627"/>
              <a:ext cx="258288" cy="221390"/>
            </a:xfrm>
            <a:custGeom>
              <a:avLst/>
              <a:gdLst>
                <a:gd name="T0" fmla="*/ 75642 w 258288"/>
                <a:gd name="T1" fmla="*/ 215855 h 221390"/>
                <a:gd name="T2" fmla="*/ 5535 w 258288"/>
                <a:gd name="T3" fmla="*/ 145748 h 221390"/>
                <a:gd name="T4" fmla="*/ 33577 w 258288"/>
                <a:gd name="T5" fmla="*/ 117706 h 221390"/>
                <a:gd name="T6" fmla="*/ 75642 w 258288"/>
                <a:gd name="T7" fmla="*/ 159770 h 221390"/>
                <a:gd name="T8" fmla="*/ 229877 w 258288"/>
                <a:gd name="T9" fmla="*/ 5535 h 221390"/>
                <a:gd name="T10" fmla="*/ 257919 w 258288"/>
                <a:gd name="T11" fmla="*/ 33577 h 221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8288" h="221390">
                  <a:moveTo>
                    <a:pt x="75642" y="215855"/>
                  </a:moveTo>
                  <a:lnTo>
                    <a:pt x="5535" y="145748"/>
                  </a:lnTo>
                  <a:lnTo>
                    <a:pt x="33577" y="117706"/>
                  </a:lnTo>
                  <a:lnTo>
                    <a:pt x="75642" y="159770"/>
                  </a:lnTo>
                  <a:lnTo>
                    <a:pt x="229877" y="5535"/>
                  </a:lnTo>
                  <a:lnTo>
                    <a:pt x="257919" y="33577"/>
                  </a:lnTo>
                  <a:lnTo>
                    <a:pt x="75642" y="2158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330" name="Freeform: Shape 19" title="woman icon">
            <a:extLst>
              <a:ext uri="{FF2B5EF4-FFF2-40B4-BE49-F238E27FC236}">
                <a16:creationId xmlns:a16="http://schemas.microsoft.com/office/drawing/2014/main" id="{7BE7C412-4B84-5D41-8503-7404AB5E6B44}"/>
              </a:ext>
            </a:extLst>
          </p:cNvPr>
          <p:cNvSpPr>
            <a:spLocks/>
          </p:cNvSpPr>
          <p:nvPr/>
        </p:nvSpPr>
        <p:spPr bwMode="auto">
          <a:xfrm>
            <a:off x="3333805" y="3875811"/>
            <a:ext cx="611188" cy="655637"/>
          </a:xfrm>
          <a:custGeom>
            <a:avLst/>
            <a:gdLst>
              <a:gd name="T0" fmla="*/ 289106 w 612512"/>
              <a:gd name="T1" fmla="*/ 5535 h 656790"/>
              <a:gd name="T2" fmla="*/ 37460 w 612512"/>
              <a:gd name="T3" fmla="*/ 257181 h 656790"/>
              <a:gd name="T4" fmla="*/ 43363 w 612512"/>
              <a:gd name="T5" fmla="*/ 324336 h 656790"/>
              <a:gd name="T6" fmla="*/ 8679 w 612512"/>
              <a:gd name="T7" fmla="*/ 522849 h 656790"/>
              <a:gd name="T8" fmla="*/ 5727 w 612512"/>
              <a:gd name="T9" fmla="*/ 533181 h 656790"/>
              <a:gd name="T10" fmla="*/ 11631 w 612512"/>
              <a:gd name="T11" fmla="*/ 542774 h 656790"/>
              <a:gd name="T12" fmla="*/ 199074 w 612512"/>
              <a:gd name="T13" fmla="*/ 595170 h 656790"/>
              <a:gd name="T14" fmla="*/ 305341 w 612512"/>
              <a:gd name="T15" fmla="*/ 656421 h 656790"/>
              <a:gd name="T16" fmla="*/ 412347 w 612512"/>
              <a:gd name="T17" fmla="*/ 595170 h 656790"/>
              <a:gd name="T18" fmla="*/ 603480 w 612512"/>
              <a:gd name="T19" fmla="*/ 542774 h 656790"/>
              <a:gd name="T20" fmla="*/ 609384 w 612512"/>
              <a:gd name="T21" fmla="*/ 533181 h 656790"/>
              <a:gd name="T22" fmla="*/ 606432 w 612512"/>
              <a:gd name="T23" fmla="*/ 522111 h 656790"/>
              <a:gd name="T24" fmla="*/ 568057 w 612512"/>
              <a:gd name="T25" fmla="*/ 335406 h 656790"/>
              <a:gd name="T26" fmla="*/ 573961 w 612512"/>
              <a:gd name="T27" fmla="*/ 267513 h 656790"/>
              <a:gd name="T28" fmla="*/ 416036 w 612512"/>
              <a:gd name="T29" fmla="*/ 63096 h 656790"/>
              <a:gd name="T30" fmla="*/ 289106 w 612512"/>
              <a:gd name="T31" fmla="*/ 5535 h 656790"/>
              <a:gd name="T32" fmla="*/ 289106 w 612512"/>
              <a:gd name="T33" fmla="*/ 5535 h 656790"/>
              <a:gd name="T34" fmla="*/ 404229 w 612512"/>
              <a:gd name="T35" fmla="*/ 223235 h 656790"/>
              <a:gd name="T36" fmla="*/ 463266 w 612512"/>
              <a:gd name="T37" fmla="*/ 378208 h 656790"/>
              <a:gd name="T38" fmla="*/ 395373 w 612512"/>
              <a:gd name="T39" fmla="*/ 574507 h 656790"/>
              <a:gd name="T40" fmla="*/ 395373 w 612512"/>
              <a:gd name="T41" fmla="*/ 575245 h 656790"/>
              <a:gd name="T42" fmla="*/ 307555 w 612512"/>
              <a:gd name="T43" fmla="*/ 629854 h 656790"/>
              <a:gd name="T44" fmla="*/ 219737 w 612512"/>
              <a:gd name="T45" fmla="*/ 575245 h 656790"/>
              <a:gd name="T46" fmla="*/ 218999 w 612512"/>
              <a:gd name="T47" fmla="*/ 574507 h 656790"/>
              <a:gd name="T48" fmla="*/ 151844 w 612512"/>
              <a:gd name="T49" fmla="*/ 417320 h 656790"/>
              <a:gd name="T50" fmla="*/ 266229 w 612512"/>
              <a:gd name="T51" fmla="*/ 318433 h 656790"/>
              <a:gd name="T52" fmla="*/ 297223 w 612512"/>
              <a:gd name="T53" fmla="*/ 310315 h 656790"/>
              <a:gd name="T54" fmla="*/ 404229 w 612512"/>
              <a:gd name="T55" fmla="*/ 223235 h 656790"/>
              <a:gd name="T56" fmla="*/ 404229 w 612512"/>
              <a:gd name="T57" fmla="*/ 223235 h 656790"/>
              <a:gd name="T58" fmla="*/ 229331 w 612512"/>
              <a:gd name="T59" fmla="*/ 373780 h 656790"/>
              <a:gd name="T60" fmla="*/ 207930 w 612512"/>
              <a:gd name="T61" fmla="*/ 395181 h 656790"/>
              <a:gd name="T62" fmla="*/ 229331 w 612512"/>
              <a:gd name="T63" fmla="*/ 416582 h 656790"/>
              <a:gd name="T64" fmla="*/ 250732 w 612512"/>
              <a:gd name="T65" fmla="*/ 395181 h 656790"/>
              <a:gd name="T66" fmla="*/ 229331 w 612512"/>
              <a:gd name="T67" fmla="*/ 373780 h 656790"/>
              <a:gd name="T68" fmla="*/ 229331 w 612512"/>
              <a:gd name="T69" fmla="*/ 373780 h 656790"/>
              <a:gd name="T70" fmla="*/ 385042 w 612512"/>
              <a:gd name="T71" fmla="*/ 373780 h 656790"/>
              <a:gd name="T72" fmla="*/ 363640 w 612512"/>
              <a:gd name="T73" fmla="*/ 395181 h 656790"/>
              <a:gd name="T74" fmla="*/ 385042 w 612512"/>
              <a:gd name="T75" fmla="*/ 416582 h 656790"/>
              <a:gd name="T76" fmla="*/ 406443 w 612512"/>
              <a:gd name="T77" fmla="*/ 395181 h 656790"/>
              <a:gd name="T78" fmla="*/ 385042 w 612512"/>
              <a:gd name="T79" fmla="*/ 373780 h 656790"/>
              <a:gd name="T80" fmla="*/ 385042 w 612512"/>
              <a:gd name="T81" fmla="*/ 373780 h 656790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12512" h="656790">
                <a:moveTo>
                  <a:pt x="289106" y="5535"/>
                </a:moveTo>
                <a:cubicBezTo>
                  <a:pt x="134133" y="5535"/>
                  <a:pt x="37460" y="102208"/>
                  <a:pt x="37460" y="257181"/>
                </a:cubicBezTo>
                <a:cubicBezTo>
                  <a:pt x="37460" y="279320"/>
                  <a:pt x="40411" y="301459"/>
                  <a:pt x="43363" y="324336"/>
                </a:cubicBezTo>
                <a:cubicBezTo>
                  <a:pt x="52219" y="387063"/>
                  <a:pt x="61074" y="452742"/>
                  <a:pt x="8679" y="522849"/>
                </a:cubicBezTo>
                <a:cubicBezTo>
                  <a:pt x="6465" y="525801"/>
                  <a:pt x="4989" y="529491"/>
                  <a:pt x="5727" y="533181"/>
                </a:cubicBezTo>
                <a:cubicBezTo>
                  <a:pt x="6465" y="536871"/>
                  <a:pt x="8679" y="540561"/>
                  <a:pt x="11631" y="542774"/>
                </a:cubicBezTo>
                <a:cubicBezTo>
                  <a:pt x="13845" y="544250"/>
                  <a:pt x="70668" y="581149"/>
                  <a:pt x="199074" y="595170"/>
                </a:cubicBezTo>
                <a:cubicBezTo>
                  <a:pt x="231545" y="634282"/>
                  <a:pt x="269181" y="656421"/>
                  <a:pt x="305341" y="656421"/>
                </a:cubicBezTo>
                <a:cubicBezTo>
                  <a:pt x="341501" y="656421"/>
                  <a:pt x="379138" y="635020"/>
                  <a:pt x="412347" y="595170"/>
                </a:cubicBezTo>
                <a:cubicBezTo>
                  <a:pt x="541491" y="581149"/>
                  <a:pt x="601266" y="544250"/>
                  <a:pt x="603480" y="542774"/>
                </a:cubicBezTo>
                <a:cubicBezTo>
                  <a:pt x="607170" y="540561"/>
                  <a:pt x="608646" y="536871"/>
                  <a:pt x="609384" y="533181"/>
                </a:cubicBezTo>
                <a:cubicBezTo>
                  <a:pt x="610122" y="529491"/>
                  <a:pt x="609384" y="525063"/>
                  <a:pt x="606432" y="522111"/>
                </a:cubicBezTo>
                <a:cubicBezTo>
                  <a:pt x="553298" y="454218"/>
                  <a:pt x="560678" y="396657"/>
                  <a:pt x="568057" y="335406"/>
                </a:cubicBezTo>
                <a:cubicBezTo>
                  <a:pt x="571009" y="313267"/>
                  <a:pt x="573961" y="291128"/>
                  <a:pt x="573961" y="267513"/>
                </a:cubicBezTo>
                <a:cubicBezTo>
                  <a:pt x="573961" y="175267"/>
                  <a:pt x="532635" y="66786"/>
                  <a:pt x="416036" y="63096"/>
                </a:cubicBezTo>
                <a:cubicBezTo>
                  <a:pt x="369545" y="15866"/>
                  <a:pt x="321577" y="5535"/>
                  <a:pt x="289106" y="5535"/>
                </a:cubicBezTo>
                <a:close/>
                <a:moveTo>
                  <a:pt x="404229" y="223235"/>
                </a:moveTo>
                <a:cubicBezTo>
                  <a:pt x="424892" y="245374"/>
                  <a:pt x="463266" y="297032"/>
                  <a:pt x="463266" y="378208"/>
                </a:cubicBezTo>
                <a:cubicBezTo>
                  <a:pt x="463266" y="486689"/>
                  <a:pt x="395373" y="573769"/>
                  <a:pt x="395373" y="574507"/>
                </a:cubicBezTo>
                <a:cubicBezTo>
                  <a:pt x="395373" y="574507"/>
                  <a:pt x="395373" y="574507"/>
                  <a:pt x="395373" y="575245"/>
                </a:cubicBezTo>
                <a:cubicBezTo>
                  <a:pt x="367330" y="609929"/>
                  <a:pt x="336336" y="629854"/>
                  <a:pt x="307555" y="629854"/>
                </a:cubicBezTo>
                <a:cubicBezTo>
                  <a:pt x="278774" y="629854"/>
                  <a:pt x="247780" y="610667"/>
                  <a:pt x="219737" y="575245"/>
                </a:cubicBezTo>
                <a:cubicBezTo>
                  <a:pt x="219737" y="575245"/>
                  <a:pt x="219737" y="575245"/>
                  <a:pt x="218999" y="574507"/>
                </a:cubicBezTo>
                <a:cubicBezTo>
                  <a:pt x="218261" y="573769"/>
                  <a:pt x="151844" y="510304"/>
                  <a:pt x="151844" y="417320"/>
                </a:cubicBezTo>
                <a:cubicBezTo>
                  <a:pt x="151844" y="346475"/>
                  <a:pt x="212357" y="331716"/>
                  <a:pt x="266229" y="318433"/>
                </a:cubicBezTo>
                <a:cubicBezTo>
                  <a:pt x="277299" y="315481"/>
                  <a:pt x="287630" y="313267"/>
                  <a:pt x="297223" y="310315"/>
                </a:cubicBezTo>
                <a:cubicBezTo>
                  <a:pt x="360689" y="290390"/>
                  <a:pt x="390945" y="248326"/>
                  <a:pt x="404229" y="223235"/>
                </a:cubicBezTo>
                <a:close/>
                <a:moveTo>
                  <a:pt x="229331" y="373780"/>
                </a:moveTo>
                <a:cubicBezTo>
                  <a:pt x="217523" y="373780"/>
                  <a:pt x="207930" y="383374"/>
                  <a:pt x="207930" y="395181"/>
                </a:cubicBezTo>
                <a:cubicBezTo>
                  <a:pt x="207930" y="406989"/>
                  <a:pt x="217523" y="416582"/>
                  <a:pt x="229331" y="416582"/>
                </a:cubicBezTo>
                <a:cubicBezTo>
                  <a:pt x="241138" y="416582"/>
                  <a:pt x="250732" y="406989"/>
                  <a:pt x="250732" y="395181"/>
                </a:cubicBezTo>
                <a:cubicBezTo>
                  <a:pt x="249994" y="383374"/>
                  <a:pt x="241138" y="373780"/>
                  <a:pt x="229331" y="373780"/>
                </a:cubicBezTo>
                <a:close/>
                <a:moveTo>
                  <a:pt x="385042" y="373780"/>
                </a:moveTo>
                <a:cubicBezTo>
                  <a:pt x="373234" y="373780"/>
                  <a:pt x="363640" y="383374"/>
                  <a:pt x="363640" y="395181"/>
                </a:cubicBezTo>
                <a:cubicBezTo>
                  <a:pt x="363640" y="406989"/>
                  <a:pt x="373234" y="416582"/>
                  <a:pt x="385042" y="416582"/>
                </a:cubicBezTo>
                <a:cubicBezTo>
                  <a:pt x="396849" y="416582"/>
                  <a:pt x="406443" y="406989"/>
                  <a:pt x="406443" y="395181"/>
                </a:cubicBezTo>
                <a:cubicBezTo>
                  <a:pt x="406443" y="383374"/>
                  <a:pt x="396849" y="373780"/>
                  <a:pt x="385042" y="37378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332" name="Group 67" title="padlock icon">
            <a:extLst>
              <a:ext uri="{FF2B5EF4-FFF2-40B4-BE49-F238E27FC236}">
                <a16:creationId xmlns:a16="http://schemas.microsoft.com/office/drawing/2014/main" id="{AB0C536C-05B9-3246-8585-42F7407DB0F5}"/>
              </a:ext>
            </a:extLst>
          </p:cNvPr>
          <p:cNvGrpSpPr>
            <a:grpSpLocks/>
          </p:cNvGrpSpPr>
          <p:nvPr/>
        </p:nvGrpSpPr>
        <p:grpSpPr bwMode="auto">
          <a:xfrm>
            <a:off x="9438369" y="3941400"/>
            <a:ext cx="415672" cy="580239"/>
            <a:chOff x="2700513" y="4675360"/>
            <a:chExt cx="464919" cy="649411"/>
          </a:xfrm>
        </p:grpSpPr>
        <p:sp>
          <p:nvSpPr>
            <p:cNvPr id="333" name="Freeform: Shape 28">
              <a:extLst>
                <a:ext uri="{FF2B5EF4-FFF2-40B4-BE49-F238E27FC236}">
                  <a16:creationId xmlns:a16="http://schemas.microsoft.com/office/drawing/2014/main" id="{1399577A-3C8E-134D-92D0-5188FEB09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513" y="4675360"/>
              <a:ext cx="464919" cy="649411"/>
            </a:xfrm>
            <a:custGeom>
              <a:avLst/>
              <a:gdLst>
                <a:gd name="T0" fmla="*/ 5535 w 464919"/>
                <a:gd name="T1" fmla="*/ 651256 h 649410"/>
                <a:gd name="T2" fmla="*/ 5535 w 464919"/>
                <a:gd name="T3" fmla="*/ 252016 h 649410"/>
                <a:gd name="T4" fmla="*/ 63834 w 464919"/>
                <a:gd name="T5" fmla="*/ 252016 h 649410"/>
                <a:gd name="T6" fmla="*/ 63834 w 464919"/>
                <a:gd name="T7" fmla="*/ 176743 h 649410"/>
                <a:gd name="T8" fmla="*/ 235042 w 464919"/>
                <a:gd name="T9" fmla="*/ 5535 h 649410"/>
                <a:gd name="T10" fmla="*/ 406251 w 464919"/>
                <a:gd name="T11" fmla="*/ 176743 h 649410"/>
                <a:gd name="T12" fmla="*/ 406251 w 464919"/>
                <a:gd name="T13" fmla="*/ 201834 h 649410"/>
                <a:gd name="T14" fmla="*/ 365662 w 464919"/>
                <a:gd name="T15" fmla="*/ 201834 h 649410"/>
                <a:gd name="T16" fmla="*/ 365662 w 464919"/>
                <a:gd name="T17" fmla="*/ 176743 h 649410"/>
                <a:gd name="T18" fmla="*/ 235042 w 464919"/>
                <a:gd name="T19" fmla="*/ 46123 h 649410"/>
                <a:gd name="T20" fmla="*/ 104422 w 464919"/>
                <a:gd name="T21" fmla="*/ 176743 h 649410"/>
                <a:gd name="T22" fmla="*/ 104422 w 464919"/>
                <a:gd name="T23" fmla="*/ 252016 h 649410"/>
                <a:gd name="T24" fmla="*/ 463074 w 464919"/>
                <a:gd name="T25" fmla="*/ 252016 h 649410"/>
                <a:gd name="T26" fmla="*/ 463074 w 464919"/>
                <a:gd name="T27" fmla="*/ 651256 h 649410"/>
                <a:gd name="T28" fmla="*/ 5535 w 464919"/>
                <a:gd name="T29" fmla="*/ 651256 h 649410"/>
                <a:gd name="T30" fmla="*/ 423224 w 464919"/>
                <a:gd name="T31" fmla="*/ 611406 h 649410"/>
                <a:gd name="T32" fmla="*/ 423224 w 464919"/>
                <a:gd name="T33" fmla="*/ 292604 h 649410"/>
                <a:gd name="T34" fmla="*/ 46123 w 464919"/>
                <a:gd name="T35" fmla="*/ 292604 h 649410"/>
                <a:gd name="T36" fmla="*/ 46123 w 464919"/>
                <a:gd name="T37" fmla="*/ 610668 h 649410"/>
                <a:gd name="T38" fmla="*/ 423224 w 464919"/>
                <a:gd name="T39" fmla="*/ 610668 h 649410"/>
                <a:gd name="T40" fmla="*/ 423224 w 464919"/>
                <a:gd name="T41" fmla="*/ 611406 h 64941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4919" h="649410">
                  <a:moveTo>
                    <a:pt x="5535" y="651255"/>
                  </a:moveTo>
                  <a:lnTo>
                    <a:pt x="5535" y="252016"/>
                  </a:lnTo>
                  <a:lnTo>
                    <a:pt x="63834" y="252016"/>
                  </a:lnTo>
                  <a:lnTo>
                    <a:pt x="63834" y="176743"/>
                  </a:lnTo>
                  <a:cubicBezTo>
                    <a:pt x="63834" y="82283"/>
                    <a:pt x="140583" y="5535"/>
                    <a:pt x="235042" y="5535"/>
                  </a:cubicBezTo>
                  <a:cubicBezTo>
                    <a:pt x="329502" y="5535"/>
                    <a:pt x="406251" y="82283"/>
                    <a:pt x="406251" y="176743"/>
                  </a:cubicBezTo>
                  <a:lnTo>
                    <a:pt x="406251" y="201834"/>
                  </a:lnTo>
                  <a:lnTo>
                    <a:pt x="365662" y="201834"/>
                  </a:lnTo>
                  <a:lnTo>
                    <a:pt x="365662" y="176743"/>
                  </a:lnTo>
                  <a:cubicBezTo>
                    <a:pt x="365662" y="104422"/>
                    <a:pt x="307363" y="46123"/>
                    <a:pt x="235042" y="46123"/>
                  </a:cubicBezTo>
                  <a:cubicBezTo>
                    <a:pt x="162722" y="46123"/>
                    <a:pt x="104422" y="104422"/>
                    <a:pt x="104422" y="176743"/>
                  </a:cubicBezTo>
                  <a:lnTo>
                    <a:pt x="104422" y="252016"/>
                  </a:lnTo>
                  <a:lnTo>
                    <a:pt x="463074" y="252016"/>
                  </a:lnTo>
                  <a:lnTo>
                    <a:pt x="463074" y="651255"/>
                  </a:lnTo>
                  <a:lnTo>
                    <a:pt x="5535" y="651255"/>
                  </a:lnTo>
                  <a:close/>
                  <a:moveTo>
                    <a:pt x="423224" y="611405"/>
                  </a:moveTo>
                  <a:lnTo>
                    <a:pt x="423224" y="292604"/>
                  </a:lnTo>
                  <a:lnTo>
                    <a:pt x="46123" y="292604"/>
                  </a:lnTo>
                  <a:lnTo>
                    <a:pt x="46123" y="610667"/>
                  </a:lnTo>
                  <a:lnTo>
                    <a:pt x="423224" y="610667"/>
                  </a:lnTo>
                  <a:lnTo>
                    <a:pt x="423224" y="6114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4" name="Freeform: Shape 29">
              <a:extLst>
                <a:ext uri="{FF2B5EF4-FFF2-40B4-BE49-F238E27FC236}">
                  <a16:creationId xmlns:a16="http://schemas.microsoft.com/office/drawing/2014/main" id="{46DD04F0-590D-1648-BFD4-9C5E49C0F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694" y="5024418"/>
              <a:ext cx="88556" cy="199251"/>
            </a:xfrm>
            <a:custGeom>
              <a:avLst/>
              <a:gdLst>
                <a:gd name="T0" fmla="*/ 26936 w 88556"/>
                <a:gd name="T1" fmla="*/ 200358 h 199251"/>
                <a:gd name="T2" fmla="*/ 26936 w 88556"/>
                <a:gd name="T3" fmla="*/ 83021 h 199251"/>
                <a:gd name="T4" fmla="*/ 5535 w 88556"/>
                <a:gd name="T5" fmla="*/ 46861 h 199251"/>
                <a:gd name="T6" fmla="*/ 46861 w 88556"/>
                <a:gd name="T7" fmla="*/ 5535 h 199251"/>
                <a:gd name="T8" fmla="*/ 88187 w 88556"/>
                <a:gd name="T9" fmla="*/ 46861 h 199251"/>
                <a:gd name="T10" fmla="*/ 66786 w 88556"/>
                <a:gd name="T11" fmla="*/ 83021 h 199251"/>
                <a:gd name="T12" fmla="*/ 66786 w 88556"/>
                <a:gd name="T13" fmla="*/ 200358 h 199251"/>
                <a:gd name="T14" fmla="*/ 26936 w 88556"/>
                <a:gd name="T15" fmla="*/ 200358 h 199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556" h="199251">
                  <a:moveTo>
                    <a:pt x="26936" y="200358"/>
                  </a:moveTo>
                  <a:lnTo>
                    <a:pt x="26936" y="83021"/>
                  </a:lnTo>
                  <a:cubicBezTo>
                    <a:pt x="13652" y="75642"/>
                    <a:pt x="5535" y="61620"/>
                    <a:pt x="5535" y="46861"/>
                  </a:cubicBezTo>
                  <a:cubicBezTo>
                    <a:pt x="5535" y="23984"/>
                    <a:pt x="23984" y="5535"/>
                    <a:pt x="46861" y="5535"/>
                  </a:cubicBezTo>
                  <a:cubicBezTo>
                    <a:pt x="69738" y="5535"/>
                    <a:pt x="88187" y="23984"/>
                    <a:pt x="88187" y="46861"/>
                  </a:cubicBezTo>
                  <a:cubicBezTo>
                    <a:pt x="88187" y="61620"/>
                    <a:pt x="80069" y="75642"/>
                    <a:pt x="66786" y="83021"/>
                  </a:cubicBezTo>
                  <a:lnTo>
                    <a:pt x="66786" y="200358"/>
                  </a:lnTo>
                  <a:lnTo>
                    <a:pt x="26936" y="2003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335" name="Freeform: Shape 31" title="rocketship icon">
            <a:extLst>
              <a:ext uri="{FF2B5EF4-FFF2-40B4-BE49-F238E27FC236}">
                <a16:creationId xmlns:a16="http://schemas.microsoft.com/office/drawing/2014/main" id="{4E9C8F17-C2F1-A644-8EBD-67758DB2F1C4}"/>
              </a:ext>
            </a:extLst>
          </p:cNvPr>
          <p:cNvSpPr>
            <a:spLocks/>
          </p:cNvSpPr>
          <p:nvPr/>
        </p:nvSpPr>
        <p:spPr bwMode="auto">
          <a:xfrm rot="5212377">
            <a:off x="7684433" y="4340938"/>
            <a:ext cx="384175" cy="863600"/>
          </a:xfrm>
          <a:custGeom>
            <a:avLst/>
            <a:gdLst/>
            <a:ahLst/>
            <a:cxnLst/>
            <a:rect l="0" t="0" r="r" b="b"/>
            <a:pathLst>
              <a:path w="383742" h="863421">
                <a:moveTo>
                  <a:pt x="193716" y="5535"/>
                </a:moveTo>
                <a:lnTo>
                  <a:pt x="184861" y="15128"/>
                </a:lnTo>
                <a:cubicBezTo>
                  <a:pt x="184861" y="15128"/>
                  <a:pt x="121396" y="80069"/>
                  <a:pt x="90401" y="173053"/>
                </a:cubicBezTo>
                <a:cubicBezTo>
                  <a:pt x="80069" y="202572"/>
                  <a:pt x="74166" y="236518"/>
                  <a:pt x="74166" y="272679"/>
                </a:cubicBezTo>
                <a:cubicBezTo>
                  <a:pt x="74166" y="316957"/>
                  <a:pt x="79331" y="384850"/>
                  <a:pt x="85235" y="447577"/>
                </a:cubicBezTo>
                <a:lnTo>
                  <a:pt x="5535" y="526539"/>
                </a:lnTo>
                <a:lnTo>
                  <a:pt x="16604" y="647566"/>
                </a:lnTo>
                <a:lnTo>
                  <a:pt x="99994" y="597384"/>
                </a:lnTo>
                <a:cubicBezTo>
                  <a:pt x="99994" y="598122"/>
                  <a:pt x="100733" y="604026"/>
                  <a:pt x="100733" y="604026"/>
                </a:cubicBezTo>
                <a:lnTo>
                  <a:pt x="100733" y="606240"/>
                </a:lnTo>
                <a:lnTo>
                  <a:pt x="101470" y="608453"/>
                </a:lnTo>
                <a:cubicBezTo>
                  <a:pt x="101470" y="608453"/>
                  <a:pt x="103684" y="612143"/>
                  <a:pt x="106636" y="615095"/>
                </a:cubicBezTo>
                <a:cubicBezTo>
                  <a:pt x="108112" y="615833"/>
                  <a:pt x="109588" y="617309"/>
                  <a:pt x="111064" y="618047"/>
                </a:cubicBezTo>
                <a:lnTo>
                  <a:pt x="123609" y="668967"/>
                </a:lnTo>
                <a:cubicBezTo>
                  <a:pt x="123609" y="668967"/>
                  <a:pt x="124347" y="671181"/>
                  <a:pt x="125085" y="672657"/>
                </a:cubicBezTo>
                <a:cubicBezTo>
                  <a:pt x="125823" y="674133"/>
                  <a:pt x="127299" y="674870"/>
                  <a:pt x="128037" y="676346"/>
                </a:cubicBezTo>
                <a:cubicBezTo>
                  <a:pt x="130989" y="678560"/>
                  <a:pt x="133941" y="680775"/>
                  <a:pt x="139107" y="682988"/>
                </a:cubicBezTo>
                <a:cubicBezTo>
                  <a:pt x="148700" y="686678"/>
                  <a:pt x="164198" y="689630"/>
                  <a:pt x="191502" y="689630"/>
                </a:cubicBezTo>
                <a:cubicBezTo>
                  <a:pt x="218807" y="689630"/>
                  <a:pt x="234304" y="687416"/>
                  <a:pt x="243898" y="682988"/>
                </a:cubicBezTo>
                <a:cubicBezTo>
                  <a:pt x="249064" y="680775"/>
                  <a:pt x="252016" y="678560"/>
                  <a:pt x="254967" y="676346"/>
                </a:cubicBezTo>
                <a:cubicBezTo>
                  <a:pt x="256443" y="674870"/>
                  <a:pt x="257181" y="674133"/>
                  <a:pt x="257919" y="672657"/>
                </a:cubicBezTo>
                <a:cubicBezTo>
                  <a:pt x="258657" y="671181"/>
                  <a:pt x="259395" y="668967"/>
                  <a:pt x="259395" y="668967"/>
                </a:cubicBezTo>
                <a:lnTo>
                  <a:pt x="272679" y="618047"/>
                </a:lnTo>
                <a:cubicBezTo>
                  <a:pt x="274155" y="617309"/>
                  <a:pt x="275630" y="615833"/>
                  <a:pt x="277106" y="615095"/>
                </a:cubicBezTo>
                <a:cubicBezTo>
                  <a:pt x="280058" y="612143"/>
                  <a:pt x="282272" y="608453"/>
                  <a:pt x="282272" y="608453"/>
                </a:cubicBezTo>
                <a:lnTo>
                  <a:pt x="283010" y="606240"/>
                </a:lnTo>
                <a:lnTo>
                  <a:pt x="283010" y="604026"/>
                </a:lnTo>
                <a:cubicBezTo>
                  <a:pt x="283010" y="604026"/>
                  <a:pt x="283748" y="598860"/>
                  <a:pt x="283748" y="597384"/>
                </a:cubicBezTo>
                <a:lnTo>
                  <a:pt x="366401" y="646828"/>
                </a:lnTo>
                <a:lnTo>
                  <a:pt x="378208" y="525802"/>
                </a:lnTo>
                <a:lnTo>
                  <a:pt x="299245" y="446839"/>
                </a:lnTo>
                <a:cubicBezTo>
                  <a:pt x="305149" y="383374"/>
                  <a:pt x="310315" y="315481"/>
                  <a:pt x="310315" y="271941"/>
                </a:cubicBezTo>
                <a:cubicBezTo>
                  <a:pt x="310315" y="235780"/>
                  <a:pt x="303673" y="202572"/>
                  <a:pt x="293342" y="173053"/>
                </a:cubicBezTo>
                <a:cubicBezTo>
                  <a:pt x="262347" y="80807"/>
                  <a:pt x="198882" y="15128"/>
                  <a:pt x="198882" y="15128"/>
                </a:cubicBezTo>
                <a:lnTo>
                  <a:pt x="193716" y="5535"/>
                </a:lnTo>
                <a:close/>
                <a:moveTo>
                  <a:pt x="193716" y="43171"/>
                </a:moveTo>
                <a:cubicBezTo>
                  <a:pt x="206262" y="57192"/>
                  <a:pt x="248326" y="106636"/>
                  <a:pt x="273417" y="181171"/>
                </a:cubicBezTo>
                <a:cubicBezTo>
                  <a:pt x="283010" y="209214"/>
                  <a:pt x="288914" y="239470"/>
                  <a:pt x="288914" y="272679"/>
                </a:cubicBezTo>
                <a:cubicBezTo>
                  <a:pt x="288914" y="315481"/>
                  <a:pt x="283748" y="384850"/>
                  <a:pt x="277106" y="448315"/>
                </a:cubicBezTo>
                <a:cubicBezTo>
                  <a:pt x="277106" y="449791"/>
                  <a:pt x="277106" y="450529"/>
                  <a:pt x="277106" y="452005"/>
                </a:cubicBezTo>
                <a:cubicBezTo>
                  <a:pt x="270465" y="526539"/>
                  <a:pt x="262347" y="592956"/>
                  <a:pt x="262347" y="597384"/>
                </a:cubicBezTo>
                <a:cubicBezTo>
                  <a:pt x="260871" y="598122"/>
                  <a:pt x="259395" y="599598"/>
                  <a:pt x="255706" y="601812"/>
                </a:cubicBezTo>
                <a:cubicBezTo>
                  <a:pt x="246850" y="605502"/>
                  <a:pt x="228401" y="609929"/>
                  <a:pt x="194454" y="609929"/>
                </a:cubicBezTo>
                <a:cubicBezTo>
                  <a:pt x="160508" y="609929"/>
                  <a:pt x="141321" y="605502"/>
                  <a:pt x="132465" y="601812"/>
                </a:cubicBezTo>
                <a:cubicBezTo>
                  <a:pt x="128775" y="600336"/>
                  <a:pt x="126561" y="598860"/>
                  <a:pt x="125823" y="597384"/>
                </a:cubicBezTo>
                <a:cubicBezTo>
                  <a:pt x="125085" y="592956"/>
                  <a:pt x="117706" y="528015"/>
                  <a:pt x="111064" y="453480"/>
                </a:cubicBezTo>
                <a:cubicBezTo>
                  <a:pt x="111064" y="452005"/>
                  <a:pt x="111064" y="450529"/>
                  <a:pt x="110326" y="448315"/>
                </a:cubicBezTo>
                <a:cubicBezTo>
                  <a:pt x="104422" y="384850"/>
                  <a:pt x="99257" y="316219"/>
                  <a:pt x="99257" y="272679"/>
                </a:cubicBezTo>
                <a:cubicBezTo>
                  <a:pt x="99257" y="239470"/>
                  <a:pt x="105160" y="209214"/>
                  <a:pt x="114754" y="181171"/>
                </a:cubicBezTo>
                <a:cubicBezTo>
                  <a:pt x="139107" y="106636"/>
                  <a:pt x="181171" y="57192"/>
                  <a:pt x="193716" y="43171"/>
                </a:cubicBezTo>
                <a:close/>
                <a:moveTo>
                  <a:pt x="150176" y="224711"/>
                </a:moveTo>
                <a:cubicBezTo>
                  <a:pt x="125823" y="249064"/>
                  <a:pt x="125823" y="288176"/>
                  <a:pt x="150176" y="311791"/>
                </a:cubicBezTo>
                <a:cubicBezTo>
                  <a:pt x="174529" y="336144"/>
                  <a:pt x="213641" y="336144"/>
                  <a:pt x="237256" y="311791"/>
                </a:cubicBezTo>
                <a:cubicBezTo>
                  <a:pt x="261609" y="287438"/>
                  <a:pt x="261609" y="248326"/>
                  <a:pt x="237256" y="224711"/>
                </a:cubicBezTo>
                <a:cubicBezTo>
                  <a:pt x="213641" y="200358"/>
                  <a:pt x="173791" y="200358"/>
                  <a:pt x="150176" y="224711"/>
                </a:cubicBezTo>
                <a:close/>
                <a:moveTo>
                  <a:pt x="167150" y="242422"/>
                </a:moveTo>
                <a:cubicBezTo>
                  <a:pt x="181909" y="227663"/>
                  <a:pt x="204786" y="227663"/>
                  <a:pt x="219545" y="242422"/>
                </a:cubicBezTo>
                <a:cubicBezTo>
                  <a:pt x="234304" y="257181"/>
                  <a:pt x="234304" y="280058"/>
                  <a:pt x="219545" y="294818"/>
                </a:cubicBezTo>
                <a:cubicBezTo>
                  <a:pt x="204786" y="309577"/>
                  <a:pt x="181909" y="309577"/>
                  <a:pt x="167150" y="294818"/>
                </a:cubicBezTo>
                <a:cubicBezTo>
                  <a:pt x="152390" y="280058"/>
                  <a:pt x="153128" y="256444"/>
                  <a:pt x="167150" y="242422"/>
                </a:cubicBezTo>
                <a:close/>
                <a:moveTo>
                  <a:pt x="31364" y="535395"/>
                </a:moveTo>
                <a:lnTo>
                  <a:pt x="87449" y="479309"/>
                </a:lnTo>
                <a:cubicBezTo>
                  <a:pt x="91139" y="516208"/>
                  <a:pt x="94829" y="547941"/>
                  <a:pt x="97043" y="570817"/>
                </a:cubicBezTo>
                <a:lnTo>
                  <a:pt x="37267" y="606240"/>
                </a:lnTo>
                <a:lnTo>
                  <a:pt x="31364" y="535395"/>
                </a:lnTo>
                <a:close/>
                <a:moveTo>
                  <a:pt x="140583" y="629117"/>
                </a:moveTo>
                <a:cubicBezTo>
                  <a:pt x="153866" y="632068"/>
                  <a:pt x="170101" y="634282"/>
                  <a:pt x="193716" y="634282"/>
                </a:cubicBezTo>
                <a:cubicBezTo>
                  <a:pt x="217331" y="634282"/>
                  <a:pt x="234304" y="632068"/>
                  <a:pt x="246850" y="629117"/>
                </a:cubicBezTo>
                <a:lnTo>
                  <a:pt x="239470" y="659373"/>
                </a:lnTo>
                <a:cubicBezTo>
                  <a:pt x="239470" y="659373"/>
                  <a:pt x="239470" y="659373"/>
                  <a:pt x="237256" y="660111"/>
                </a:cubicBezTo>
                <a:cubicBezTo>
                  <a:pt x="232091" y="662325"/>
                  <a:pt x="219545" y="665277"/>
                  <a:pt x="193716" y="665277"/>
                </a:cubicBezTo>
                <a:cubicBezTo>
                  <a:pt x="167887" y="665277"/>
                  <a:pt x="155342" y="662325"/>
                  <a:pt x="150176" y="660111"/>
                </a:cubicBezTo>
                <a:cubicBezTo>
                  <a:pt x="148700" y="659373"/>
                  <a:pt x="148700" y="659373"/>
                  <a:pt x="147962" y="659373"/>
                </a:cubicBezTo>
                <a:lnTo>
                  <a:pt x="140583" y="629117"/>
                </a:lnTo>
                <a:close/>
                <a:moveTo>
                  <a:pt x="299984" y="479309"/>
                </a:moveTo>
                <a:lnTo>
                  <a:pt x="356069" y="535395"/>
                </a:lnTo>
                <a:lnTo>
                  <a:pt x="349427" y="606240"/>
                </a:lnTo>
                <a:lnTo>
                  <a:pt x="290390" y="570817"/>
                </a:lnTo>
                <a:cubicBezTo>
                  <a:pt x="292604" y="547941"/>
                  <a:pt x="296294" y="516946"/>
                  <a:pt x="299984" y="479309"/>
                </a:cubicBezTo>
                <a:close/>
                <a:moveTo>
                  <a:pt x="146486" y="703651"/>
                </a:moveTo>
                <a:cubicBezTo>
                  <a:pt x="143535" y="728742"/>
                  <a:pt x="131727" y="743502"/>
                  <a:pt x="131727" y="766378"/>
                </a:cubicBezTo>
                <a:cubicBezTo>
                  <a:pt x="131727" y="778186"/>
                  <a:pt x="135417" y="790731"/>
                  <a:pt x="143535" y="804015"/>
                </a:cubicBezTo>
                <a:cubicBezTo>
                  <a:pt x="151652" y="818036"/>
                  <a:pt x="164935" y="833533"/>
                  <a:pt x="184861" y="853458"/>
                </a:cubicBezTo>
                <a:lnTo>
                  <a:pt x="193716" y="862314"/>
                </a:lnTo>
                <a:lnTo>
                  <a:pt x="202572" y="853458"/>
                </a:lnTo>
                <a:cubicBezTo>
                  <a:pt x="242422" y="813609"/>
                  <a:pt x="255706" y="787041"/>
                  <a:pt x="255706" y="763426"/>
                </a:cubicBezTo>
                <a:cubicBezTo>
                  <a:pt x="255706" y="739812"/>
                  <a:pt x="243898" y="724314"/>
                  <a:pt x="240946" y="703651"/>
                </a:cubicBezTo>
                <a:lnTo>
                  <a:pt x="216593" y="707341"/>
                </a:lnTo>
                <a:cubicBezTo>
                  <a:pt x="221021" y="733908"/>
                  <a:pt x="230615" y="749405"/>
                  <a:pt x="231352" y="764165"/>
                </a:cubicBezTo>
                <a:cubicBezTo>
                  <a:pt x="231352" y="776710"/>
                  <a:pt x="221759" y="795897"/>
                  <a:pt x="194454" y="826154"/>
                </a:cubicBezTo>
                <a:cubicBezTo>
                  <a:pt x="181909" y="812870"/>
                  <a:pt x="170839" y="800325"/>
                  <a:pt x="165674" y="791470"/>
                </a:cubicBezTo>
                <a:cubicBezTo>
                  <a:pt x="159032" y="780400"/>
                  <a:pt x="157556" y="773758"/>
                  <a:pt x="157556" y="767116"/>
                </a:cubicBezTo>
                <a:cubicBezTo>
                  <a:pt x="157556" y="753833"/>
                  <a:pt x="167887" y="737598"/>
                  <a:pt x="171577" y="707341"/>
                </a:cubicBezTo>
                <a:lnTo>
                  <a:pt x="146486" y="703651"/>
                </a:lnTo>
                <a:close/>
                <a:moveTo>
                  <a:pt x="238732" y="661587"/>
                </a:moveTo>
                <a:lnTo>
                  <a:pt x="238732" y="663063"/>
                </a:lnTo>
                <a:cubicBezTo>
                  <a:pt x="237994" y="662325"/>
                  <a:pt x="238732" y="662325"/>
                  <a:pt x="238732" y="6615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336" name="Group 69" title="arrow icon">
            <a:extLst>
              <a:ext uri="{FF2B5EF4-FFF2-40B4-BE49-F238E27FC236}">
                <a16:creationId xmlns:a16="http://schemas.microsoft.com/office/drawing/2014/main" id="{88A064E8-DE19-D44B-93A3-577783A2CF6F}"/>
              </a:ext>
            </a:extLst>
          </p:cNvPr>
          <p:cNvGrpSpPr>
            <a:grpSpLocks/>
          </p:cNvGrpSpPr>
          <p:nvPr/>
        </p:nvGrpSpPr>
        <p:grpSpPr bwMode="auto">
          <a:xfrm>
            <a:off x="2141100" y="4492118"/>
            <a:ext cx="406400" cy="406400"/>
            <a:chOff x="8604984" y="4822953"/>
            <a:chExt cx="405882" cy="405882"/>
          </a:xfrm>
        </p:grpSpPr>
        <p:sp>
          <p:nvSpPr>
            <p:cNvPr id="337" name="Freeform: Shape 35">
              <a:extLst>
                <a:ext uri="{FF2B5EF4-FFF2-40B4-BE49-F238E27FC236}">
                  <a16:creationId xmlns:a16="http://schemas.microsoft.com/office/drawing/2014/main" id="{0EB99278-B0A5-0648-9026-975D46E55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4984" y="4822953"/>
              <a:ext cx="405882" cy="405882"/>
            </a:xfrm>
            <a:custGeom>
              <a:avLst/>
              <a:gdLst>
                <a:gd name="T0" fmla="*/ 401824 w 405881"/>
                <a:gd name="T1" fmla="*/ 401824 h 405881"/>
                <a:gd name="T2" fmla="*/ 5535 w 405881"/>
                <a:gd name="T3" fmla="*/ 401824 h 405881"/>
                <a:gd name="T4" fmla="*/ 5535 w 405881"/>
                <a:gd name="T5" fmla="*/ 5535 h 405881"/>
                <a:gd name="T6" fmla="*/ 401824 w 405881"/>
                <a:gd name="T7" fmla="*/ 5535 h 405881"/>
                <a:gd name="T8" fmla="*/ 401824 w 405881"/>
                <a:gd name="T9" fmla="*/ 401824 h 405881"/>
                <a:gd name="T10" fmla="*/ 44647 w 405881"/>
                <a:gd name="T11" fmla="*/ 364926 h 405881"/>
                <a:gd name="T12" fmla="*/ 363450 w 405881"/>
                <a:gd name="T13" fmla="*/ 364926 h 405881"/>
                <a:gd name="T14" fmla="*/ 363450 w 405881"/>
                <a:gd name="T15" fmla="*/ 42433 h 405881"/>
                <a:gd name="T16" fmla="*/ 44647 w 405881"/>
                <a:gd name="T17" fmla="*/ 42433 h 405881"/>
                <a:gd name="T18" fmla="*/ 44647 w 405881"/>
                <a:gd name="T19" fmla="*/ 364926 h 4058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5881" h="405881">
                  <a:moveTo>
                    <a:pt x="401823" y="401823"/>
                  </a:moveTo>
                  <a:lnTo>
                    <a:pt x="5535" y="401823"/>
                  </a:lnTo>
                  <a:lnTo>
                    <a:pt x="5535" y="5535"/>
                  </a:lnTo>
                  <a:lnTo>
                    <a:pt x="401823" y="5535"/>
                  </a:lnTo>
                  <a:lnTo>
                    <a:pt x="401823" y="401823"/>
                  </a:lnTo>
                  <a:close/>
                  <a:moveTo>
                    <a:pt x="44647" y="364925"/>
                  </a:moveTo>
                  <a:lnTo>
                    <a:pt x="363449" y="364925"/>
                  </a:lnTo>
                  <a:lnTo>
                    <a:pt x="363449" y="42433"/>
                  </a:lnTo>
                  <a:lnTo>
                    <a:pt x="44647" y="42433"/>
                  </a:lnTo>
                  <a:lnTo>
                    <a:pt x="44647" y="3649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38" name="Freeform: Shape 36">
              <a:extLst>
                <a:ext uri="{FF2B5EF4-FFF2-40B4-BE49-F238E27FC236}">
                  <a16:creationId xmlns:a16="http://schemas.microsoft.com/office/drawing/2014/main" id="{B5E441D7-54AA-1C4C-ABF9-AB90BE791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2653" y="4905605"/>
              <a:ext cx="147593" cy="236149"/>
            </a:xfrm>
            <a:custGeom>
              <a:avLst/>
              <a:gdLst>
                <a:gd name="T0" fmla="*/ 31364 w 147593"/>
                <a:gd name="T1" fmla="*/ 237256 h 236149"/>
                <a:gd name="T2" fmla="*/ 5535 w 147593"/>
                <a:gd name="T3" fmla="*/ 211428 h 236149"/>
                <a:gd name="T4" fmla="*/ 95566 w 147593"/>
                <a:gd name="T5" fmla="*/ 121396 h 236149"/>
                <a:gd name="T6" fmla="*/ 5535 w 147593"/>
                <a:gd name="T7" fmla="*/ 31364 h 236149"/>
                <a:gd name="T8" fmla="*/ 32101 w 147593"/>
                <a:gd name="T9" fmla="*/ 5535 h 236149"/>
                <a:gd name="T10" fmla="*/ 147224 w 147593"/>
                <a:gd name="T11" fmla="*/ 121396 h 236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593" h="236149">
                  <a:moveTo>
                    <a:pt x="31364" y="237256"/>
                  </a:moveTo>
                  <a:lnTo>
                    <a:pt x="5535" y="211428"/>
                  </a:lnTo>
                  <a:lnTo>
                    <a:pt x="95566" y="121396"/>
                  </a:lnTo>
                  <a:lnTo>
                    <a:pt x="5535" y="31364"/>
                  </a:lnTo>
                  <a:lnTo>
                    <a:pt x="32101" y="5535"/>
                  </a:lnTo>
                  <a:lnTo>
                    <a:pt x="147224" y="121396"/>
                  </a:lnTo>
                  <a:lnTo>
                    <a:pt x="31364" y="2372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39" name="Group 61" title="garbage can icon">
            <a:extLst>
              <a:ext uri="{FF2B5EF4-FFF2-40B4-BE49-F238E27FC236}">
                <a16:creationId xmlns:a16="http://schemas.microsoft.com/office/drawing/2014/main" id="{E4B8E558-FA0A-1B46-AA59-EDBB2589B332}"/>
              </a:ext>
            </a:extLst>
          </p:cNvPr>
          <p:cNvGrpSpPr>
            <a:grpSpLocks/>
          </p:cNvGrpSpPr>
          <p:nvPr/>
        </p:nvGrpSpPr>
        <p:grpSpPr bwMode="auto">
          <a:xfrm>
            <a:off x="822691" y="3928700"/>
            <a:ext cx="398462" cy="554038"/>
            <a:chOff x="4776413" y="2428251"/>
            <a:chExt cx="398502" cy="554951"/>
          </a:xfrm>
        </p:grpSpPr>
        <p:sp>
          <p:nvSpPr>
            <p:cNvPr id="340" name="Freeform: Shape 37">
              <a:extLst>
                <a:ext uri="{FF2B5EF4-FFF2-40B4-BE49-F238E27FC236}">
                  <a16:creationId xmlns:a16="http://schemas.microsoft.com/office/drawing/2014/main" id="{0557435E-6E60-994D-813D-EA0BE6CD9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6413" y="2428251"/>
              <a:ext cx="398502" cy="103315"/>
            </a:xfrm>
            <a:custGeom>
              <a:avLst/>
              <a:gdLst>
                <a:gd name="T0" fmla="*/ 309577 w 398502"/>
                <a:gd name="T1" fmla="*/ 71952 h 103315"/>
                <a:gd name="T2" fmla="*/ 274893 w 398502"/>
                <a:gd name="T3" fmla="*/ 5535 h 103315"/>
                <a:gd name="T4" fmla="*/ 130251 w 398502"/>
                <a:gd name="T5" fmla="*/ 5535 h 103315"/>
                <a:gd name="T6" fmla="*/ 94829 w 398502"/>
                <a:gd name="T7" fmla="*/ 71952 h 103315"/>
                <a:gd name="T8" fmla="*/ 5535 w 398502"/>
                <a:gd name="T9" fmla="*/ 71952 h 103315"/>
                <a:gd name="T10" fmla="*/ 5535 w 398502"/>
                <a:gd name="T11" fmla="*/ 101470 h 103315"/>
                <a:gd name="T12" fmla="*/ 399609 w 398502"/>
                <a:gd name="T13" fmla="*/ 101470 h 103315"/>
                <a:gd name="T14" fmla="*/ 399609 w 398502"/>
                <a:gd name="T15" fmla="*/ 71952 h 103315"/>
                <a:gd name="T16" fmla="*/ 309577 w 398502"/>
                <a:gd name="T17" fmla="*/ 71952 h 103315"/>
                <a:gd name="T18" fmla="*/ 147962 w 398502"/>
                <a:gd name="T19" fmla="*/ 35053 h 103315"/>
                <a:gd name="T20" fmla="*/ 257182 w 398502"/>
                <a:gd name="T21" fmla="*/ 35053 h 103315"/>
                <a:gd name="T22" fmla="*/ 276369 w 398502"/>
                <a:gd name="T23" fmla="*/ 71952 h 103315"/>
                <a:gd name="T24" fmla="*/ 128037 w 398502"/>
                <a:gd name="T25" fmla="*/ 71952 h 103315"/>
                <a:gd name="T26" fmla="*/ 147962 w 398502"/>
                <a:gd name="T27" fmla="*/ 35053 h 1033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8502" h="103315">
                  <a:moveTo>
                    <a:pt x="309577" y="71952"/>
                  </a:moveTo>
                  <a:lnTo>
                    <a:pt x="274893" y="5535"/>
                  </a:lnTo>
                  <a:lnTo>
                    <a:pt x="130251" y="5535"/>
                  </a:lnTo>
                  <a:lnTo>
                    <a:pt x="94829" y="71952"/>
                  </a:lnTo>
                  <a:lnTo>
                    <a:pt x="5535" y="71952"/>
                  </a:lnTo>
                  <a:lnTo>
                    <a:pt x="5535" y="101470"/>
                  </a:lnTo>
                  <a:lnTo>
                    <a:pt x="399609" y="101470"/>
                  </a:lnTo>
                  <a:lnTo>
                    <a:pt x="399609" y="71952"/>
                  </a:lnTo>
                  <a:lnTo>
                    <a:pt x="309577" y="71952"/>
                  </a:lnTo>
                  <a:close/>
                  <a:moveTo>
                    <a:pt x="147962" y="35053"/>
                  </a:moveTo>
                  <a:lnTo>
                    <a:pt x="257182" y="35053"/>
                  </a:lnTo>
                  <a:lnTo>
                    <a:pt x="276369" y="71952"/>
                  </a:lnTo>
                  <a:lnTo>
                    <a:pt x="128037" y="71952"/>
                  </a:lnTo>
                  <a:lnTo>
                    <a:pt x="147962" y="350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1" name="Freeform: Shape 38">
              <a:extLst>
                <a:ext uri="{FF2B5EF4-FFF2-40B4-BE49-F238E27FC236}">
                  <a16:creationId xmlns:a16="http://schemas.microsoft.com/office/drawing/2014/main" id="{9C0B3FD8-9C1F-6A47-B67E-DDEB7B101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0456" y="2555574"/>
              <a:ext cx="44278" cy="361604"/>
            </a:xfrm>
            <a:custGeom>
              <a:avLst/>
              <a:gdLst>
                <a:gd name="T0" fmla="*/ 5631 w 44278"/>
                <a:gd name="T1" fmla="*/ 357572 h 361603"/>
                <a:gd name="T2" fmla="*/ 11818 w 44278"/>
                <a:gd name="T3" fmla="*/ 5631 h 361603"/>
                <a:gd name="T4" fmla="*/ 41331 w 44278"/>
                <a:gd name="T5" fmla="*/ 6150 h 361603"/>
                <a:gd name="T6" fmla="*/ 35144 w 44278"/>
                <a:gd name="T7" fmla="*/ 358091 h 3616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278" h="361603">
                  <a:moveTo>
                    <a:pt x="5631" y="357571"/>
                  </a:moveTo>
                  <a:lnTo>
                    <a:pt x="11818" y="5631"/>
                  </a:lnTo>
                  <a:lnTo>
                    <a:pt x="41331" y="6150"/>
                  </a:lnTo>
                  <a:lnTo>
                    <a:pt x="35144" y="358090"/>
                  </a:lnTo>
                  <a:lnTo>
                    <a:pt x="5631" y="3575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2" name="Freeform: Shape 39">
              <a:extLst>
                <a:ext uri="{FF2B5EF4-FFF2-40B4-BE49-F238E27FC236}">
                  <a16:creationId xmlns:a16="http://schemas.microsoft.com/office/drawing/2014/main" id="{E158448C-B6F2-214D-B455-8A311C8D8D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263" y="2554775"/>
              <a:ext cx="44278" cy="361604"/>
            </a:xfrm>
            <a:custGeom>
              <a:avLst/>
              <a:gdLst>
                <a:gd name="T0" fmla="*/ 5631 w 44278"/>
                <a:gd name="T1" fmla="*/ 6150 h 361603"/>
                <a:gd name="T2" fmla="*/ 35144 w 44278"/>
                <a:gd name="T3" fmla="*/ 5631 h 361603"/>
                <a:gd name="T4" fmla="*/ 41336 w 44278"/>
                <a:gd name="T5" fmla="*/ 357572 h 361603"/>
                <a:gd name="T6" fmla="*/ 11823 w 44278"/>
                <a:gd name="T7" fmla="*/ 358091 h 3616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278" h="361603">
                  <a:moveTo>
                    <a:pt x="5631" y="6150"/>
                  </a:moveTo>
                  <a:lnTo>
                    <a:pt x="35144" y="5631"/>
                  </a:lnTo>
                  <a:lnTo>
                    <a:pt x="41336" y="357571"/>
                  </a:lnTo>
                  <a:lnTo>
                    <a:pt x="11823" y="358090"/>
                  </a:lnTo>
                  <a:lnTo>
                    <a:pt x="5631" y="61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3" name="Freeform: Shape 40">
              <a:extLst>
                <a:ext uri="{FF2B5EF4-FFF2-40B4-BE49-F238E27FC236}">
                  <a16:creationId xmlns:a16="http://schemas.microsoft.com/office/drawing/2014/main" id="{D7800E67-A5A8-6049-AA58-830A9ECE9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2980" y="2555181"/>
              <a:ext cx="346844" cy="428021"/>
            </a:xfrm>
            <a:custGeom>
              <a:avLst/>
              <a:gdLst>
                <a:gd name="T0" fmla="*/ 332454 w 346844"/>
                <a:gd name="T1" fmla="*/ 423963 h 428020"/>
                <a:gd name="T2" fmla="*/ 20294 w 346844"/>
                <a:gd name="T3" fmla="*/ 423963 h 428020"/>
                <a:gd name="T4" fmla="*/ 5535 w 346844"/>
                <a:gd name="T5" fmla="*/ 6273 h 428020"/>
                <a:gd name="T6" fmla="*/ 35053 w 346844"/>
                <a:gd name="T7" fmla="*/ 5535 h 428020"/>
                <a:gd name="T8" fmla="*/ 48337 w 346844"/>
                <a:gd name="T9" fmla="*/ 394444 h 428020"/>
                <a:gd name="T10" fmla="*/ 303673 w 346844"/>
                <a:gd name="T11" fmla="*/ 394444 h 428020"/>
                <a:gd name="T12" fmla="*/ 317695 w 346844"/>
                <a:gd name="T13" fmla="*/ 5535 h 428020"/>
                <a:gd name="T14" fmla="*/ 347213 w 346844"/>
                <a:gd name="T15" fmla="*/ 6273 h 4280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46844" h="428020">
                  <a:moveTo>
                    <a:pt x="332454" y="423962"/>
                  </a:moveTo>
                  <a:lnTo>
                    <a:pt x="20294" y="423962"/>
                  </a:lnTo>
                  <a:lnTo>
                    <a:pt x="5535" y="6273"/>
                  </a:lnTo>
                  <a:lnTo>
                    <a:pt x="35053" y="5535"/>
                  </a:lnTo>
                  <a:lnTo>
                    <a:pt x="48337" y="394443"/>
                  </a:lnTo>
                  <a:lnTo>
                    <a:pt x="303673" y="394443"/>
                  </a:lnTo>
                  <a:lnTo>
                    <a:pt x="317695" y="5535"/>
                  </a:lnTo>
                  <a:lnTo>
                    <a:pt x="347213" y="6273"/>
                  </a:lnTo>
                  <a:lnTo>
                    <a:pt x="332454" y="4239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44" name="Group 63" title="mobile device icon">
            <a:extLst>
              <a:ext uri="{FF2B5EF4-FFF2-40B4-BE49-F238E27FC236}">
                <a16:creationId xmlns:a16="http://schemas.microsoft.com/office/drawing/2014/main" id="{7E573CCC-3785-814B-9D3A-5FB99B40B4FF}"/>
              </a:ext>
            </a:extLst>
          </p:cNvPr>
          <p:cNvGrpSpPr>
            <a:grpSpLocks/>
          </p:cNvGrpSpPr>
          <p:nvPr/>
        </p:nvGrpSpPr>
        <p:grpSpPr bwMode="auto">
          <a:xfrm>
            <a:off x="6446221" y="3904778"/>
            <a:ext cx="338137" cy="568325"/>
            <a:chOff x="6461929" y="2474005"/>
            <a:chExt cx="339465" cy="568234"/>
          </a:xfrm>
        </p:grpSpPr>
        <p:sp>
          <p:nvSpPr>
            <p:cNvPr id="345" name="Freeform: Shape 50">
              <a:extLst>
                <a:ext uri="{FF2B5EF4-FFF2-40B4-BE49-F238E27FC236}">
                  <a16:creationId xmlns:a16="http://schemas.microsoft.com/office/drawing/2014/main" id="{40005EA1-E137-934E-8239-F50C306D9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929" y="2474005"/>
              <a:ext cx="339465" cy="568234"/>
            </a:xfrm>
            <a:custGeom>
              <a:avLst/>
              <a:gdLst>
                <a:gd name="T0" fmla="*/ 5535 w 339464"/>
                <a:gd name="T1" fmla="*/ 5535 h 568234"/>
                <a:gd name="T2" fmla="*/ 5535 w 339464"/>
                <a:gd name="T3" fmla="*/ 564914 h 568234"/>
                <a:gd name="T4" fmla="*/ 338359 w 339464"/>
                <a:gd name="T5" fmla="*/ 564914 h 568234"/>
                <a:gd name="T6" fmla="*/ 338359 w 339464"/>
                <a:gd name="T7" fmla="*/ 5535 h 568234"/>
                <a:gd name="T8" fmla="*/ 5535 w 339464"/>
                <a:gd name="T9" fmla="*/ 5535 h 568234"/>
                <a:gd name="T10" fmla="*/ 308840 w 339464"/>
                <a:gd name="T11" fmla="*/ 35053 h 568234"/>
                <a:gd name="T12" fmla="*/ 308840 w 339464"/>
                <a:gd name="T13" fmla="*/ 79331 h 568234"/>
                <a:gd name="T14" fmla="*/ 35053 w 339464"/>
                <a:gd name="T15" fmla="*/ 79331 h 568234"/>
                <a:gd name="T16" fmla="*/ 35053 w 339464"/>
                <a:gd name="T17" fmla="*/ 35053 h 568234"/>
                <a:gd name="T18" fmla="*/ 308840 w 339464"/>
                <a:gd name="T19" fmla="*/ 35053 h 568234"/>
                <a:gd name="T20" fmla="*/ 308840 w 339464"/>
                <a:gd name="T21" fmla="*/ 108850 h 568234"/>
                <a:gd name="T22" fmla="*/ 308840 w 339464"/>
                <a:gd name="T23" fmla="*/ 420272 h 568234"/>
                <a:gd name="T24" fmla="*/ 35053 w 339464"/>
                <a:gd name="T25" fmla="*/ 420272 h 568234"/>
                <a:gd name="T26" fmla="*/ 35053 w 339464"/>
                <a:gd name="T27" fmla="*/ 108850 h 568234"/>
                <a:gd name="T28" fmla="*/ 308840 w 339464"/>
                <a:gd name="T29" fmla="*/ 108850 h 568234"/>
                <a:gd name="T30" fmla="*/ 35053 w 339464"/>
                <a:gd name="T31" fmla="*/ 535395 h 568234"/>
                <a:gd name="T32" fmla="*/ 35053 w 339464"/>
                <a:gd name="T33" fmla="*/ 449791 h 568234"/>
                <a:gd name="T34" fmla="*/ 308840 w 339464"/>
                <a:gd name="T35" fmla="*/ 449791 h 568234"/>
                <a:gd name="T36" fmla="*/ 308840 w 339464"/>
                <a:gd name="T37" fmla="*/ 535395 h 568234"/>
                <a:gd name="T38" fmla="*/ 35053 w 339464"/>
                <a:gd name="T39" fmla="*/ 535395 h 5682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39464" h="568234">
                  <a:moveTo>
                    <a:pt x="5535" y="5535"/>
                  </a:moveTo>
                  <a:lnTo>
                    <a:pt x="5535" y="564914"/>
                  </a:lnTo>
                  <a:lnTo>
                    <a:pt x="338358" y="564914"/>
                  </a:lnTo>
                  <a:lnTo>
                    <a:pt x="338358" y="5535"/>
                  </a:lnTo>
                  <a:lnTo>
                    <a:pt x="5535" y="5535"/>
                  </a:lnTo>
                  <a:close/>
                  <a:moveTo>
                    <a:pt x="308839" y="35053"/>
                  </a:moveTo>
                  <a:lnTo>
                    <a:pt x="308839" y="79331"/>
                  </a:lnTo>
                  <a:lnTo>
                    <a:pt x="35053" y="79331"/>
                  </a:lnTo>
                  <a:lnTo>
                    <a:pt x="35053" y="35053"/>
                  </a:lnTo>
                  <a:lnTo>
                    <a:pt x="308839" y="35053"/>
                  </a:lnTo>
                  <a:close/>
                  <a:moveTo>
                    <a:pt x="308839" y="108850"/>
                  </a:moveTo>
                  <a:lnTo>
                    <a:pt x="308839" y="420272"/>
                  </a:lnTo>
                  <a:lnTo>
                    <a:pt x="35053" y="420272"/>
                  </a:lnTo>
                  <a:lnTo>
                    <a:pt x="35053" y="108850"/>
                  </a:lnTo>
                  <a:lnTo>
                    <a:pt x="308839" y="108850"/>
                  </a:lnTo>
                  <a:close/>
                  <a:moveTo>
                    <a:pt x="35053" y="535395"/>
                  </a:moveTo>
                  <a:lnTo>
                    <a:pt x="35053" y="449791"/>
                  </a:lnTo>
                  <a:lnTo>
                    <a:pt x="308839" y="449791"/>
                  </a:lnTo>
                  <a:lnTo>
                    <a:pt x="308839" y="535395"/>
                  </a:lnTo>
                  <a:lnTo>
                    <a:pt x="35053" y="5353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6" name="Freeform: Shape 51">
              <a:extLst>
                <a:ext uri="{FF2B5EF4-FFF2-40B4-BE49-F238E27FC236}">
                  <a16:creationId xmlns:a16="http://schemas.microsoft.com/office/drawing/2014/main" id="{7314DE54-1E05-E741-B3A2-100E0ABB8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0998" y="2936895"/>
              <a:ext cx="44278" cy="44278"/>
            </a:xfrm>
            <a:custGeom>
              <a:avLst/>
              <a:gdLst>
                <a:gd name="T0" fmla="*/ 10700 w 44278"/>
                <a:gd name="T1" fmla="*/ 10516 h 44278"/>
                <a:gd name="T2" fmla="*/ 5535 w 44278"/>
                <a:gd name="T3" fmla="*/ 23799 h 44278"/>
                <a:gd name="T4" fmla="*/ 6273 w 44278"/>
                <a:gd name="T5" fmla="*/ 27489 h 44278"/>
                <a:gd name="T6" fmla="*/ 7010 w 44278"/>
                <a:gd name="T7" fmla="*/ 31179 h 44278"/>
                <a:gd name="T8" fmla="*/ 8486 w 44278"/>
                <a:gd name="T9" fmla="*/ 34131 h 44278"/>
                <a:gd name="T10" fmla="*/ 10700 w 44278"/>
                <a:gd name="T11" fmla="*/ 37083 h 44278"/>
                <a:gd name="T12" fmla="*/ 23984 w 44278"/>
                <a:gd name="T13" fmla="*/ 42249 h 44278"/>
                <a:gd name="T14" fmla="*/ 37267 w 44278"/>
                <a:gd name="T15" fmla="*/ 37083 h 44278"/>
                <a:gd name="T16" fmla="*/ 39481 w 44278"/>
                <a:gd name="T17" fmla="*/ 34131 h 44278"/>
                <a:gd name="T18" fmla="*/ 40957 w 44278"/>
                <a:gd name="T19" fmla="*/ 31179 h 44278"/>
                <a:gd name="T20" fmla="*/ 41695 w 44278"/>
                <a:gd name="T21" fmla="*/ 27489 h 44278"/>
                <a:gd name="T22" fmla="*/ 41695 w 44278"/>
                <a:gd name="T23" fmla="*/ 23799 h 44278"/>
                <a:gd name="T24" fmla="*/ 36529 w 44278"/>
                <a:gd name="T25" fmla="*/ 10516 h 44278"/>
                <a:gd name="T26" fmla="*/ 10700 w 44278"/>
                <a:gd name="T27" fmla="*/ 10516 h 4427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4278" h="44278">
                  <a:moveTo>
                    <a:pt x="10700" y="10516"/>
                  </a:moveTo>
                  <a:cubicBezTo>
                    <a:pt x="7010" y="14206"/>
                    <a:pt x="5535" y="18634"/>
                    <a:pt x="5535" y="23799"/>
                  </a:cubicBezTo>
                  <a:cubicBezTo>
                    <a:pt x="5535" y="25275"/>
                    <a:pt x="5535" y="26013"/>
                    <a:pt x="6273" y="27489"/>
                  </a:cubicBezTo>
                  <a:cubicBezTo>
                    <a:pt x="6273" y="28965"/>
                    <a:pt x="7010" y="29703"/>
                    <a:pt x="7010" y="31179"/>
                  </a:cubicBezTo>
                  <a:cubicBezTo>
                    <a:pt x="7749" y="32655"/>
                    <a:pt x="7749" y="33393"/>
                    <a:pt x="8486" y="34131"/>
                  </a:cubicBezTo>
                  <a:cubicBezTo>
                    <a:pt x="9225" y="34869"/>
                    <a:pt x="9962" y="36345"/>
                    <a:pt x="10700" y="37083"/>
                  </a:cubicBezTo>
                  <a:cubicBezTo>
                    <a:pt x="14390" y="40773"/>
                    <a:pt x="18818" y="42249"/>
                    <a:pt x="23984" y="42249"/>
                  </a:cubicBezTo>
                  <a:cubicBezTo>
                    <a:pt x="29149" y="42249"/>
                    <a:pt x="33577" y="40035"/>
                    <a:pt x="37267" y="37083"/>
                  </a:cubicBezTo>
                  <a:cubicBezTo>
                    <a:pt x="38005" y="36345"/>
                    <a:pt x="38743" y="35607"/>
                    <a:pt x="39481" y="34131"/>
                  </a:cubicBezTo>
                  <a:cubicBezTo>
                    <a:pt x="40219" y="33393"/>
                    <a:pt x="40957" y="31917"/>
                    <a:pt x="40957" y="31179"/>
                  </a:cubicBezTo>
                  <a:cubicBezTo>
                    <a:pt x="41695" y="30441"/>
                    <a:pt x="41695" y="28965"/>
                    <a:pt x="41695" y="27489"/>
                  </a:cubicBezTo>
                  <a:cubicBezTo>
                    <a:pt x="41695" y="26013"/>
                    <a:pt x="41695" y="25275"/>
                    <a:pt x="41695" y="23799"/>
                  </a:cubicBezTo>
                  <a:cubicBezTo>
                    <a:pt x="41695" y="18634"/>
                    <a:pt x="39481" y="14206"/>
                    <a:pt x="36529" y="10516"/>
                  </a:cubicBezTo>
                  <a:cubicBezTo>
                    <a:pt x="29888" y="3874"/>
                    <a:pt x="17342" y="3874"/>
                    <a:pt x="10700" y="1051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169" name="Group 168" title="gear icon">
            <a:extLst>
              <a:ext uri="{FF2B5EF4-FFF2-40B4-BE49-F238E27FC236}">
                <a16:creationId xmlns:a16="http://schemas.microsoft.com/office/drawing/2014/main" id="{D062EDD5-DD06-2949-A10E-AFC61D182A5C}"/>
              </a:ext>
            </a:extLst>
          </p:cNvPr>
          <p:cNvGrpSpPr/>
          <p:nvPr/>
        </p:nvGrpSpPr>
        <p:grpSpPr>
          <a:xfrm>
            <a:off x="4945857" y="4465547"/>
            <a:ext cx="568325" cy="566738"/>
            <a:chOff x="4945857" y="4465547"/>
            <a:chExt cx="568325" cy="566738"/>
          </a:xfrm>
        </p:grpSpPr>
        <p:sp>
          <p:nvSpPr>
            <p:cNvPr id="331" name="Freeform: Shape 20">
              <a:extLst>
                <a:ext uri="{FF2B5EF4-FFF2-40B4-BE49-F238E27FC236}">
                  <a16:creationId xmlns:a16="http://schemas.microsoft.com/office/drawing/2014/main" id="{282E39F4-FDC6-F347-9A6B-5692C8DB69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857" y="4465547"/>
              <a:ext cx="568325" cy="566738"/>
            </a:xfrm>
            <a:custGeom>
              <a:avLst/>
              <a:gdLst/>
              <a:ahLst/>
              <a:cxnLst/>
              <a:rect l="0" t="0" r="r" b="b"/>
              <a:pathLst>
                <a:path w="568234" h="568234">
                  <a:moveTo>
                    <a:pt x="566389" y="311791"/>
                  </a:moveTo>
                  <a:lnTo>
                    <a:pt x="566389" y="260133"/>
                  </a:lnTo>
                  <a:lnTo>
                    <a:pt x="521374" y="260133"/>
                  </a:lnTo>
                  <a:cubicBezTo>
                    <a:pt x="519898" y="246112"/>
                    <a:pt x="516946" y="232829"/>
                    <a:pt x="513256" y="220283"/>
                  </a:cubicBezTo>
                  <a:lnTo>
                    <a:pt x="555320" y="202572"/>
                  </a:lnTo>
                  <a:lnTo>
                    <a:pt x="535395" y="154604"/>
                  </a:lnTo>
                  <a:lnTo>
                    <a:pt x="493331" y="171577"/>
                  </a:lnTo>
                  <a:cubicBezTo>
                    <a:pt x="486689" y="159770"/>
                    <a:pt x="479309" y="147962"/>
                    <a:pt x="470454" y="137631"/>
                  </a:cubicBezTo>
                  <a:lnTo>
                    <a:pt x="502187" y="105898"/>
                  </a:lnTo>
                  <a:lnTo>
                    <a:pt x="466026" y="69738"/>
                  </a:lnTo>
                  <a:lnTo>
                    <a:pt x="434294" y="101470"/>
                  </a:lnTo>
                  <a:cubicBezTo>
                    <a:pt x="423962" y="92615"/>
                    <a:pt x="412155" y="85235"/>
                    <a:pt x="400347" y="78593"/>
                  </a:cubicBezTo>
                  <a:lnTo>
                    <a:pt x="417321" y="36529"/>
                  </a:lnTo>
                  <a:lnTo>
                    <a:pt x="369353" y="16604"/>
                  </a:lnTo>
                  <a:lnTo>
                    <a:pt x="351641" y="58668"/>
                  </a:lnTo>
                  <a:cubicBezTo>
                    <a:pt x="338358" y="54979"/>
                    <a:pt x="325075" y="52027"/>
                    <a:pt x="311791" y="50551"/>
                  </a:cubicBezTo>
                  <a:lnTo>
                    <a:pt x="311791" y="5535"/>
                  </a:lnTo>
                  <a:lnTo>
                    <a:pt x="260133" y="5535"/>
                  </a:lnTo>
                  <a:lnTo>
                    <a:pt x="260133" y="50551"/>
                  </a:lnTo>
                  <a:cubicBezTo>
                    <a:pt x="246112" y="52027"/>
                    <a:pt x="232829" y="54979"/>
                    <a:pt x="220283" y="58668"/>
                  </a:cubicBezTo>
                  <a:lnTo>
                    <a:pt x="202572" y="16604"/>
                  </a:lnTo>
                  <a:lnTo>
                    <a:pt x="154604" y="36529"/>
                  </a:lnTo>
                  <a:lnTo>
                    <a:pt x="171577" y="78593"/>
                  </a:lnTo>
                  <a:cubicBezTo>
                    <a:pt x="159770" y="85235"/>
                    <a:pt x="147963" y="92615"/>
                    <a:pt x="137631" y="101470"/>
                  </a:cubicBezTo>
                  <a:lnTo>
                    <a:pt x="105898" y="69738"/>
                  </a:lnTo>
                  <a:lnTo>
                    <a:pt x="69738" y="105898"/>
                  </a:lnTo>
                  <a:lnTo>
                    <a:pt x="101470" y="137631"/>
                  </a:lnTo>
                  <a:cubicBezTo>
                    <a:pt x="92615" y="147962"/>
                    <a:pt x="85236" y="159770"/>
                    <a:pt x="78594" y="171577"/>
                  </a:cubicBezTo>
                  <a:lnTo>
                    <a:pt x="36529" y="154604"/>
                  </a:lnTo>
                  <a:lnTo>
                    <a:pt x="16604" y="202572"/>
                  </a:lnTo>
                  <a:lnTo>
                    <a:pt x="58668" y="220283"/>
                  </a:lnTo>
                  <a:cubicBezTo>
                    <a:pt x="54979" y="233566"/>
                    <a:pt x="52027" y="246850"/>
                    <a:pt x="50551" y="260133"/>
                  </a:cubicBezTo>
                  <a:lnTo>
                    <a:pt x="5535" y="260133"/>
                  </a:lnTo>
                  <a:lnTo>
                    <a:pt x="5535" y="311791"/>
                  </a:lnTo>
                  <a:lnTo>
                    <a:pt x="50551" y="311791"/>
                  </a:lnTo>
                  <a:cubicBezTo>
                    <a:pt x="52027" y="325812"/>
                    <a:pt x="54979" y="339096"/>
                    <a:pt x="58668" y="351641"/>
                  </a:cubicBezTo>
                  <a:lnTo>
                    <a:pt x="16604" y="369352"/>
                  </a:lnTo>
                  <a:lnTo>
                    <a:pt x="36529" y="417320"/>
                  </a:lnTo>
                  <a:lnTo>
                    <a:pt x="78594" y="400347"/>
                  </a:lnTo>
                  <a:cubicBezTo>
                    <a:pt x="85236" y="412154"/>
                    <a:pt x="92615" y="423962"/>
                    <a:pt x="101470" y="434293"/>
                  </a:cubicBezTo>
                  <a:lnTo>
                    <a:pt x="69738" y="466026"/>
                  </a:lnTo>
                  <a:lnTo>
                    <a:pt x="105898" y="502186"/>
                  </a:lnTo>
                  <a:lnTo>
                    <a:pt x="137631" y="470454"/>
                  </a:lnTo>
                  <a:cubicBezTo>
                    <a:pt x="147963" y="479309"/>
                    <a:pt x="159770" y="486689"/>
                    <a:pt x="171577" y="493331"/>
                  </a:cubicBezTo>
                  <a:lnTo>
                    <a:pt x="154604" y="535395"/>
                  </a:lnTo>
                  <a:lnTo>
                    <a:pt x="202572" y="555320"/>
                  </a:lnTo>
                  <a:lnTo>
                    <a:pt x="220283" y="513256"/>
                  </a:lnTo>
                  <a:cubicBezTo>
                    <a:pt x="233567" y="516946"/>
                    <a:pt x="246850" y="519898"/>
                    <a:pt x="260133" y="521373"/>
                  </a:cubicBezTo>
                  <a:lnTo>
                    <a:pt x="260133" y="566389"/>
                  </a:lnTo>
                  <a:lnTo>
                    <a:pt x="311791" y="566389"/>
                  </a:lnTo>
                  <a:lnTo>
                    <a:pt x="311791" y="521373"/>
                  </a:lnTo>
                  <a:cubicBezTo>
                    <a:pt x="325812" y="519898"/>
                    <a:pt x="339096" y="516946"/>
                    <a:pt x="351641" y="513256"/>
                  </a:cubicBezTo>
                  <a:lnTo>
                    <a:pt x="369353" y="555320"/>
                  </a:lnTo>
                  <a:lnTo>
                    <a:pt x="417321" y="535395"/>
                  </a:lnTo>
                  <a:lnTo>
                    <a:pt x="400347" y="493331"/>
                  </a:lnTo>
                  <a:cubicBezTo>
                    <a:pt x="412155" y="486689"/>
                    <a:pt x="423962" y="479309"/>
                    <a:pt x="434294" y="470454"/>
                  </a:cubicBezTo>
                  <a:lnTo>
                    <a:pt x="466026" y="502186"/>
                  </a:lnTo>
                  <a:lnTo>
                    <a:pt x="502187" y="466026"/>
                  </a:lnTo>
                  <a:lnTo>
                    <a:pt x="470454" y="434293"/>
                  </a:lnTo>
                  <a:cubicBezTo>
                    <a:pt x="479309" y="423962"/>
                    <a:pt x="486689" y="412154"/>
                    <a:pt x="493331" y="400347"/>
                  </a:cubicBezTo>
                  <a:lnTo>
                    <a:pt x="535395" y="417320"/>
                  </a:lnTo>
                  <a:lnTo>
                    <a:pt x="555320" y="369352"/>
                  </a:lnTo>
                  <a:lnTo>
                    <a:pt x="513256" y="351641"/>
                  </a:lnTo>
                  <a:cubicBezTo>
                    <a:pt x="516946" y="338358"/>
                    <a:pt x="519898" y="325074"/>
                    <a:pt x="521374" y="311791"/>
                  </a:cubicBezTo>
                  <a:lnTo>
                    <a:pt x="566389" y="311791"/>
                  </a:lnTo>
                  <a:close/>
                  <a:moveTo>
                    <a:pt x="286700" y="480047"/>
                  </a:moveTo>
                  <a:cubicBezTo>
                    <a:pt x="179695" y="480047"/>
                    <a:pt x="92615" y="392967"/>
                    <a:pt x="92615" y="285962"/>
                  </a:cubicBezTo>
                  <a:cubicBezTo>
                    <a:pt x="92615" y="178957"/>
                    <a:pt x="179695" y="91877"/>
                    <a:pt x="286700" y="91877"/>
                  </a:cubicBezTo>
                  <a:cubicBezTo>
                    <a:pt x="393706" y="91877"/>
                    <a:pt x="480785" y="178957"/>
                    <a:pt x="480785" y="285962"/>
                  </a:cubicBezTo>
                  <a:cubicBezTo>
                    <a:pt x="480785" y="392967"/>
                    <a:pt x="393706" y="480047"/>
                    <a:pt x="286700" y="4800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  <p:sp>
          <p:nvSpPr>
            <p:cNvPr id="347" name="Freeform: Shape 21">
              <a:extLst>
                <a:ext uri="{FF2B5EF4-FFF2-40B4-BE49-F238E27FC236}">
                  <a16:creationId xmlns:a16="http://schemas.microsoft.com/office/drawing/2014/main" id="{3017CAE1-55E7-DA4F-9323-CD987A81BF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3406" y="4595306"/>
              <a:ext cx="303212" cy="303212"/>
            </a:xfrm>
            <a:custGeom>
              <a:avLst/>
              <a:gdLst>
                <a:gd name="T0" fmla="*/ 153128 w 302566"/>
                <a:gd name="T1" fmla="*/ 5535 h 302566"/>
                <a:gd name="T2" fmla="*/ 5535 w 302566"/>
                <a:gd name="T3" fmla="*/ 153128 h 302566"/>
                <a:gd name="T4" fmla="*/ 153128 w 302566"/>
                <a:gd name="T5" fmla="*/ 300721 h 302566"/>
                <a:gd name="T6" fmla="*/ 300721 w 302566"/>
                <a:gd name="T7" fmla="*/ 153128 h 302566"/>
                <a:gd name="T8" fmla="*/ 153128 w 302566"/>
                <a:gd name="T9" fmla="*/ 5535 h 302566"/>
                <a:gd name="T10" fmla="*/ 153128 w 302566"/>
                <a:gd name="T11" fmla="*/ 255705 h 302566"/>
                <a:gd name="T12" fmla="*/ 50551 w 302566"/>
                <a:gd name="T13" fmla="*/ 153128 h 302566"/>
                <a:gd name="T14" fmla="*/ 153128 w 302566"/>
                <a:gd name="T15" fmla="*/ 50551 h 302566"/>
                <a:gd name="T16" fmla="*/ 255705 w 302566"/>
                <a:gd name="T17" fmla="*/ 153128 h 302566"/>
                <a:gd name="T18" fmla="*/ 153128 w 302566"/>
                <a:gd name="T19" fmla="*/ 255705 h 3025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2566" h="302566">
                  <a:moveTo>
                    <a:pt x="153128" y="5535"/>
                  </a:moveTo>
                  <a:cubicBezTo>
                    <a:pt x="71952" y="5535"/>
                    <a:pt x="5535" y="71952"/>
                    <a:pt x="5535" y="153128"/>
                  </a:cubicBezTo>
                  <a:cubicBezTo>
                    <a:pt x="5535" y="234304"/>
                    <a:pt x="71952" y="300721"/>
                    <a:pt x="153128" y="300721"/>
                  </a:cubicBezTo>
                  <a:cubicBezTo>
                    <a:pt x="234304" y="300721"/>
                    <a:pt x="300721" y="234304"/>
                    <a:pt x="300721" y="153128"/>
                  </a:cubicBezTo>
                  <a:cubicBezTo>
                    <a:pt x="300721" y="71952"/>
                    <a:pt x="234304" y="5535"/>
                    <a:pt x="153128" y="5535"/>
                  </a:cubicBezTo>
                  <a:close/>
                  <a:moveTo>
                    <a:pt x="153128" y="255705"/>
                  </a:moveTo>
                  <a:cubicBezTo>
                    <a:pt x="96305" y="255705"/>
                    <a:pt x="50551" y="209952"/>
                    <a:pt x="50551" y="153128"/>
                  </a:cubicBezTo>
                  <a:cubicBezTo>
                    <a:pt x="50551" y="96305"/>
                    <a:pt x="96305" y="50551"/>
                    <a:pt x="153128" y="50551"/>
                  </a:cubicBezTo>
                  <a:cubicBezTo>
                    <a:pt x="209952" y="50551"/>
                    <a:pt x="255705" y="96305"/>
                    <a:pt x="255705" y="153128"/>
                  </a:cubicBezTo>
                  <a:cubicBezTo>
                    <a:pt x="255705" y="209214"/>
                    <a:pt x="209213" y="255705"/>
                    <a:pt x="153128" y="2557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759831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IZELISTINDEX" val="2"/>
  <p:tag name="SAFEMARGIN" val="0"/>
  <p:tag name="VERTICALOFFSET" val="0"/>
  <p:tag name="HORIZONTALOFFSET" val="0"/>
  <p:tag name="CUSTOMNAME" val="%f_Resized"/>
  <p:tag name="NAMEOPTION" val="RESIZED_LAST"/>
</p:tagLst>
</file>

<file path=ppt/theme/theme1.xml><?xml version="1.0" encoding="utf-8"?>
<a:theme xmlns:a="http://schemas.openxmlformats.org/drawingml/2006/main" name="Blank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9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97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27ADAD3-BD01-42E4-AD9E-D249A387CE9E}"/>
</file>

<file path=customXml/itemProps2.xml><?xml version="1.0" encoding="utf-8"?>
<ds:datastoreItem xmlns:ds="http://schemas.openxmlformats.org/officeDocument/2006/customXml" ds:itemID="{B0A4B346-2C73-4511-9504-3B132831B078}"/>
</file>

<file path=customXml/itemProps3.xml><?xml version="1.0" encoding="utf-8"?>
<ds:datastoreItem xmlns:ds="http://schemas.openxmlformats.org/officeDocument/2006/customXml" ds:itemID="{ABDEBC28-85FE-4A6B-8F4B-5FB0C0150E20}"/>
</file>

<file path=docProps/app.xml><?xml version="1.0" encoding="utf-8"?>
<Properties xmlns="http://schemas.openxmlformats.org/officeDocument/2006/extended-properties" xmlns:vt="http://schemas.openxmlformats.org/officeDocument/2006/docPropsVTypes">
  <TotalTime>9723</TotalTime>
  <Words>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Comic Sans MS</vt:lpstr>
      <vt:lpstr>Times</vt:lpstr>
      <vt:lpstr>Univers 55</vt:lpstr>
      <vt:lpstr>Blank Presentation</vt:lpstr>
      <vt:lpstr>Add a Slide Title - 1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a Slide Title - 1</dc:title>
  <dc:subject/>
  <dc:creator/>
  <cp:keywords/>
  <dc:description/>
  <cp:lastModifiedBy>nic brown</cp:lastModifiedBy>
  <cp:revision>1351</cp:revision>
  <cp:lastPrinted>2011-10-24T23:54:54Z</cp:lastPrinted>
  <dcterms:created xsi:type="dcterms:W3CDTF">2014-10-24T00:21:17Z</dcterms:created>
  <dcterms:modified xsi:type="dcterms:W3CDTF">2018-06-18T15:04:57Z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